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media/image149.png" ContentType="image/png"/>
  <Override PartName="/ppt/media/image139.png" ContentType="image/png"/>
  <Override PartName="/ppt/media/image129.png" ContentType="image/png"/>
  <Override PartName="/ppt/media/image125.png" ContentType="image/png"/>
  <Override PartName="/ppt/media/image119.png" ContentType="image/png"/>
  <Override PartName="/ppt/media/image118.png" ContentType="image/png"/>
  <Override PartName="/ppt/media/image109.png" ContentType="image/png"/>
  <Override PartName="/ppt/media/image117.png" ContentType="image/png"/>
  <Override PartName="/ppt/media/image99.png" ContentType="image/png"/>
  <Override PartName="/ppt/media/image116.png" ContentType="image/png"/>
  <Override PartName="/ppt/media/image98.png" ContentType="image/png"/>
  <Override PartName="/ppt/media/image115.png" ContentType="image/png"/>
  <Override PartName="/ppt/media/image97.png" ContentType="image/png"/>
  <Override PartName="/ppt/media/image114.png" ContentType="image/png"/>
  <Override PartName="/ppt/media/image96.png" ContentType="image/png"/>
  <Override PartName="/ppt/media/image113.png" ContentType="image/png"/>
  <Override PartName="/ppt/media/image95.png" ContentType="image/png"/>
  <Override PartName="/ppt/media/image112.png" ContentType="image/png"/>
  <Override PartName="/ppt/media/image94.png" ContentType="image/png"/>
  <Override PartName="/ppt/media/image111.png" ContentType="image/png"/>
  <Override PartName="/ppt/media/image93.png" ContentType="image/png"/>
  <Override PartName="/ppt/media/image110.png" ContentType="image/png"/>
  <Override PartName="/ppt/media/image92.png" ContentType="image/png"/>
  <Override PartName="/ppt/media/image91.png" ContentType="image/png"/>
  <Override PartName="/ppt/media/image90.png" ContentType="image/png"/>
  <Override PartName="/ppt/media/image81.png" ContentType="image/png"/>
  <Override PartName="/ppt/media/image80.png" ContentType="image/png"/>
  <Override PartName="/ppt/media/image79.png" ContentType="image/png"/>
  <Override PartName="/ppt/media/image105.png" ContentType="image/png"/>
  <Override PartName="/ppt/media/image87.png" ContentType="image/png"/>
  <Override PartName="/ppt/media/image6.png" ContentType="image/png"/>
  <Override PartName="/ppt/media/image61.png" ContentType="image/png"/>
  <Override PartName="/ppt/media/image104.png" ContentType="image/png"/>
  <Override PartName="/ppt/media/image86.png" ContentType="image/png"/>
  <Override PartName="/ppt/media/image5.png" ContentType="image/png"/>
  <Override PartName="/ppt/media/image60.png" ContentType="image/png"/>
  <Override PartName="/ppt/media/image103.png" ContentType="image/png"/>
  <Override PartName="/ppt/media/image85.png" ContentType="image/png"/>
  <Override PartName="/ppt/media/image4.png" ContentType="image/png"/>
  <Override PartName="/ppt/media/image102.png" ContentType="image/png"/>
  <Override PartName="/ppt/media/image84.png" ContentType="image/png"/>
  <Override PartName="/ppt/media/image3.png" ContentType="image/png"/>
  <Override PartName="/ppt/media/image100.png" ContentType="image/png"/>
  <Override PartName="/ppt/media/image82.png" ContentType="image/png"/>
  <Override PartName="/ppt/media/image1.png" ContentType="image/png"/>
  <Override PartName="/ppt/media/image101.png" ContentType="image/png"/>
  <Override PartName="/ppt/media/image83.png" ContentType="image/png"/>
  <Override PartName="/ppt/media/image2.png" ContentType="image/png"/>
  <Override PartName="/ppt/media/image106.png" ContentType="image/png"/>
  <Override PartName="/ppt/media/image88.png" ContentType="image/png"/>
  <Override PartName="/ppt/media/image7.png" ContentType="image/png"/>
  <Override PartName="/ppt/media/image62.png" ContentType="image/png"/>
  <Override PartName="/ppt/media/image107.png" ContentType="image/png"/>
  <Override PartName="/ppt/media/image89.png" ContentType="image/png"/>
  <Override PartName="/ppt/media/image8.png" ContentType="image/png"/>
  <Override PartName="/ppt/media/image63.png" ContentType="image/png"/>
  <Override PartName="/ppt/media/image108.png" ContentType="image/png"/>
  <Override PartName="/ppt/media/image9.png" ContentType="image/png"/>
  <Override PartName="/ppt/media/image64.png" ContentType="image/png"/>
  <Override PartName="/ppt/media/image145.png" ContentType="image/png"/>
  <Override PartName="/ppt/media/image36.png" ContentType="image/png"/>
  <Override PartName="/ppt/media/image120.png" ContentType="image/png"/>
  <Override PartName="/ppt/media/image11.png" ContentType="image/png"/>
  <Override PartName="/ppt/media/image144.png" ContentType="image/png"/>
  <Override PartName="/ppt/media/image35.png" ContentType="image/png"/>
  <Override PartName="/ppt/media/image10.png" ContentType="image/png"/>
  <Override PartName="/ppt/media/image143.png" ContentType="image/png"/>
  <Override PartName="/ppt/media/image34.png" ContentType="image/png"/>
  <Override PartName="/ppt/media/image59.png" ContentType="image/png"/>
  <Override PartName="/ppt/media/image142.png" ContentType="image/png"/>
  <Override PartName="/ppt/media/image33.png" ContentType="image/png"/>
  <Override PartName="/ppt/media/image141.png" ContentType="image/png"/>
  <Override PartName="/ppt/media/image32.png" ContentType="image/png"/>
  <Override PartName="/ppt/media/image57.png" ContentType="image/png"/>
  <Override PartName="/ppt/media/image140.png" ContentType="image/png"/>
  <Override PartName="/ppt/media/image31.png" ContentType="image/png"/>
  <Override PartName="/ppt/media/image56.png" ContentType="image/png"/>
  <Override PartName="/ppt/media/image30.png" ContentType="image/png"/>
  <Override PartName="/ppt/media/image55.png" ContentType="image/png"/>
  <Override PartName="/ppt/media/image138.png" ContentType="image/png"/>
  <Override PartName="/ppt/media/image29.png" ContentType="image/png"/>
  <Override PartName="/ppt/media/image137.png" ContentType="image/png"/>
  <Override PartName="/ppt/media/image28.png" ContentType="image/png"/>
  <Override PartName="/ppt/media/image136.png" ContentType="image/png"/>
  <Override PartName="/ppt/media/image27.png" ContentType="image/png"/>
  <Override PartName="/ppt/media/image135.png" ContentType="image/png"/>
  <Override PartName="/ppt/media/image26.png" ContentType="image/png"/>
  <Override PartName="/ppt/media/image134.png" ContentType="image/png"/>
  <Override PartName="/ppt/media/image25.png" ContentType="image/png"/>
  <Override PartName="/ppt/media/image133.png" ContentType="image/png"/>
  <Override PartName="/ppt/media/image24.png" ContentType="image/png"/>
  <Override PartName="/ppt/media/image49.png" ContentType="image/png"/>
  <Override PartName="/ppt/media/image132.png" ContentType="image/png"/>
  <Override PartName="/ppt/media/image23.png" ContentType="image/png"/>
  <Override PartName="/ppt/media/image48.png" ContentType="image/png"/>
  <Override PartName="/ppt/media/image131.png" ContentType="image/png"/>
  <Override PartName="/ppt/media/image22.png" ContentType="image/png"/>
  <Override PartName="/ppt/media/image47.png" ContentType="image/png"/>
  <Override PartName="/ppt/media/image130.png" ContentType="image/png"/>
  <Override PartName="/ppt/media/image21.png" ContentType="image/png"/>
  <Override PartName="/ppt/media/image46.png" ContentType="image/png"/>
  <Override PartName="/ppt/media/image20.png" ContentType="image/png"/>
  <Override PartName="/ppt/media/image45.png" ContentType="image/png"/>
  <Override PartName="/ppt/media/image128.png" ContentType="image/png"/>
  <Override PartName="/ppt/media/image19.png" ContentType="image/png"/>
  <Override PartName="/ppt/media/image127.png" ContentType="image/png"/>
  <Override PartName="/ppt/media/image18.png" ContentType="image/png"/>
  <Override PartName="/ppt/media/image126.png" ContentType="image/png"/>
  <Override PartName="/ppt/media/image17.png" ContentType="image/png"/>
  <Override PartName="/ppt/media/image124.png" ContentType="image/png"/>
  <Override PartName="/ppt/media/image15.png" ContentType="image/png"/>
  <Override PartName="/ppt/media/image121.png" ContentType="image/png"/>
  <Override PartName="/ppt/media/image12.png" ContentType="image/png"/>
  <Override PartName="/ppt/media/image146.png" ContentType="image/png"/>
  <Override PartName="/ppt/media/image37.png" ContentType="image/png"/>
  <Override PartName="/ppt/media/image122.png" ContentType="image/png"/>
  <Override PartName="/ppt/media/image13.png" ContentType="image/png"/>
  <Override PartName="/ppt/media/image147.png" ContentType="image/png"/>
  <Override PartName="/ppt/media/image38.png" ContentType="image/png"/>
  <Override PartName="/ppt/media/image123.png" ContentType="image/png"/>
  <Override PartName="/ppt/media/image14.png" ContentType="image/png"/>
  <Override PartName="/ppt/media/image148.png" ContentType="image/png"/>
  <Override PartName="/ppt/media/image39.png" ContentType="image/png"/>
  <Override PartName="/ppt/media/image58.png" ContentType="image/png"/>
  <Override PartName="/ppt/media/image16.jpeg" ContentType="image/jpeg"/>
  <Override PartName="/ppt/media/image40.png" ContentType="image/png"/>
  <Override PartName="/ppt/media/image65.png" ContentType="image/png"/>
  <Override PartName="/ppt/media/image150.png" ContentType="image/png"/>
  <Override PartName="/ppt/media/image41.png" ContentType="image/png"/>
  <Override PartName="/ppt/media/image66.png" ContentType="image/png"/>
  <Override PartName="/ppt/media/image151.png" ContentType="image/png"/>
  <Override PartName="/ppt/media/image42.png" ContentType="image/png"/>
  <Override PartName="/ppt/media/image67.png" ContentType="image/png"/>
  <Override PartName="/ppt/media/image43.png" ContentType="image/png"/>
  <Override PartName="/ppt/media/image68.png" ContentType="image/png"/>
  <Override PartName="/ppt/media/image44.png" ContentType="image/png"/>
  <Override PartName="/ppt/media/image69.png" ContentType="image/png"/>
  <Override PartName="/ppt/media/image50.png" ContentType="image/png"/>
  <Override PartName="/ppt/media/image75.png" ContentType="image/png"/>
  <Override PartName="/ppt/media/image51.png" ContentType="image/png"/>
  <Override PartName="/ppt/media/image76.png" ContentType="image/png"/>
  <Override PartName="/ppt/media/image52.png" ContentType="image/png"/>
  <Override PartName="/ppt/media/image77.png" ContentType="image/png"/>
  <Override PartName="/ppt/media/image53.png" ContentType="image/png"/>
  <Override PartName="/ppt/media/image78.png" ContentType="image/png"/>
  <Override PartName="/ppt/media/image54.png" ContentType="image/png"/>
  <Override PartName="/ppt/media/image70.png" ContentType="image/png"/>
  <Override PartName="/ppt/media/image71.png" ContentType="image/png"/>
  <Override PartName="/ppt/media/image72.png" ContentType="image/png"/>
  <Override PartName="/ppt/media/image73.png" ContentType="image/png"/>
  <Override PartName="/ppt/media/image74.png" ContentType="image/png"/>
  <Override PartName="/ppt/slideMasters/_rels/slideMaster10.xml.rels" ContentType="application/vnd.openxmlformats-package.relationships+xml"/>
  <Override PartName="/ppt/slideMasters/_rels/slideMaster8.xml.rels" ContentType="application/vnd.openxmlformats-package.relationships+xml"/>
  <Override PartName="/ppt/slideMasters/_rels/slideMaster7.xml.rels" ContentType="application/vnd.openxmlformats-package.relationships+xml"/>
  <Override PartName="/ppt/slideMasters/_rels/slideMaster2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9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4.xml.rels" ContentType="application/vnd.openxmlformats-package.relationships+xml"/>
  <Override PartName="/ppt/slideMasters/_rels/slideMaster5.xml.rels" ContentType="application/vnd.openxmlformats-package.relationships+xml"/>
  <Override PartName="/ppt/slideMasters/_rels/slideMaster6.xml.rels" ContentType="application/vnd.openxmlformats-package.relationships+xml"/>
  <Override PartName="/ppt/slideMasters/slideMaster10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9.xml" ContentType="application/vnd.openxmlformats-officedocument.theme+xml"/>
  <Override PartName="/ppt/theme/theme8.xml" ContentType="application/vnd.openxmlformats-officedocument.theme+xml"/>
  <Override PartName="/ppt/theme/theme10.xml" ContentType="application/vnd.openxmlformats-officedocument.theme+xml"/>
  <Override PartName="/ppt/theme/theme7.xml" ContentType="application/vnd.openxmlformats-officedocument.theme+xml"/>
  <Override PartName="/ppt/theme/theme2.xml" ContentType="application/vnd.openxmlformats-officedocument.theme+xml"/>
  <Override PartName="/ppt/theme/theme1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slideLayouts/_rels/slideLayout119.xml.rels" ContentType="application/vnd.openxmlformats-package.relationships+xml"/>
  <Override PartName="/ppt/slideLayouts/_rels/slideLayout118.xml.rels" ContentType="application/vnd.openxmlformats-package.relationships+xml"/>
  <Override PartName="/ppt/slideLayouts/_rels/slideLayout117.xml.rels" ContentType="application/vnd.openxmlformats-package.relationships+xml"/>
  <Override PartName="/ppt/slideLayouts/_rels/slideLayout116.xml.rels" ContentType="application/vnd.openxmlformats-package.relationships+xml"/>
  <Override PartName="/ppt/slideLayouts/_rels/slideLayout109.xml.rels" ContentType="application/vnd.openxmlformats-package.relationships+xml"/>
  <Override PartName="/ppt/slideLayouts/_rels/slideLayout108.xml.rels" ContentType="application/vnd.openxmlformats-package.relationships+xml"/>
  <Override PartName="/ppt/slideLayouts/_rels/slideLayout107.xml.rels" ContentType="application/vnd.openxmlformats-package.relationships+xml"/>
  <Override PartName="/ppt/slideLayouts/_rels/slideLayout106.xml.rels" ContentType="application/vnd.openxmlformats-package.relationships+xml"/>
  <Override PartName="/ppt/slideLayouts/_rels/slideLayout105.xml.rels" ContentType="application/vnd.openxmlformats-package.relationships+xml"/>
  <Override PartName="/ppt/slideLayouts/_rels/slideLayout99.xml.rels" ContentType="application/vnd.openxmlformats-package.relationships+xml"/>
  <Override PartName="/ppt/slideLayouts/_rels/slideLayout104.xml.rels" ContentType="application/vnd.openxmlformats-package.relationships+xml"/>
  <Override PartName="/ppt/slideLayouts/_rels/slideLayout95.xml.rels" ContentType="application/vnd.openxmlformats-package.relationships+xml"/>
  <Override PartName="/ppt/slideLayouts/_rels/slideLayout89.xml.rels" ContentType="application/vnd.openxmlformats-package.relationships+xml"/>
  <Override PartName="/ppt/slideLayouts/_rels/slideLayout88.xml.rels" ContentType="application/vnd.openxmlformats-package.relationships+xml"/>
  <Override PartName="/ppt/slideLayouts/_rels/slideLayout82.xml.rels" ContentType="application/vnd.openxmlformats-package.relationships+xml"/>
  <Override PartName="/ppt/slideLayouts/_rels/slideLayout79.xml.rels" ContentType="application/vnd.openxmlformats-package.relationships+xml"/>
  <Override PartName="/ppt/slideLayouts/_rels/slideLayout85.xml.rels" ContentType="application/vnd.openxmlformats-package.relationships+xml"/>
  <Override PartName="/ppt/slideLayouts/_rels/slideLayout36.xml.rels" ContentType="application/vnd.openxmlformats-package.relationships+xml"/>
  <Override PartName="/ppt/slideLayouts/_rels/slideLayout8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120.xml.rels" ContentType="application/vnd.openxmlformats-package.relationships+xml"/>
  <Override PartName="/ppt/slideLayouts/_rels/slideLayout83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81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80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78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77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9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98.xml.rels" ContentType="application/vnd.openxmlformats-package.relationships+xml"/>
  <Override PartName="/ppt/slideLayouts/_rels/slideLayout49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97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5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6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58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6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87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90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100.xml.rels" ContentType="application/vnd.openxmlformats-package.relationships+xml"/>
  <Override PartName="/ppt/slideLayouts/_rels/slideLayout91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70.xml.rels" ContentType="application/vnd.openxmlformats-package.relationships+xml"/>
  <Override PartName="/ppt/slideLayouts/_rels/slideLayout101.xml.rels" ContentType="application/vnd.openxmlformats-package.relationships+xml"/>
  <Override PartName="/ppt/slideLayouts/_rels/slideLayout92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71.xml.rels" ContentType="application/vnd.openxmlformats-package.relationships+xml"/>
  <Override PartName="/ppt/slideLayouts/_rels/slideLayout102.xml.rels" ContentType="application/vnd.openxmlformats-package.relationships+xml"/>
  <Override PartName="/ppt/slideLayouts/_rels/slideLayout93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72.xml.rels" ContentType="application/vnd.openxmlformats-package.relationships+xml"/>
  <Override PartName="/ppt/slideLayouts/_rels/slideLayout103.xml.rels" ContentType="application/vnd.openxmlformats-package.relationships+xml"/>
  <Override PartName="/ppt/slideLayouts/_rels/slideLayout94.xml.rels" ContentType="application/vnd.openxmlformats-package.relationships+xml"/>
  <Override PartName="/ppt/slideLayouts/_rels/slideLayout45.xml.rels" ContentType="application/vnd.openxmlformats-package.relationships+xml"/>
  <Override PartName="/ppt/slideLayouts/_rels/slideLayout11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73.xml.rels" ContentType="application/vnd.openxmlformats-package.relationships+xml"/>
  <Override PartName="/ppt/slideLayouts/_rels/slideLayout50.xml.rels" ContentType="application/vnd.openxmlformats-package.relationships+xml"/>
  <Override PartName="/ppt/slideLayouts/_rels/slideLayout69.xml.rels" ContentType="application/vnd.openxmlformats-package.relationships+xml"/>
  <Override PartName="/ppt/slideLayouts/_rels/slideLayout51.xml.rels" ContentType="application/vnd.openxmlformats-package.relationships+xml"/>
  <Override PartName="/ppt/slideLayouts/_rels/slideLayout52.xml.rels" ContentType="application/vnd.openxmlformats-package.relationships+xml"/>
  <Override PartName="/ppt/slideLayouts/_rels/slideLayout53.xml.rels" ContentType="application/vnd.openxmlformats-package.relationships+xml"/>
  <Override PartName="/ppt/slideLayouts/_rels/slideLayout112.xml.rels" ContentType="application/vnd.openxmlformats-package.relationships+xml"/>
  <Override PartName="/ppt/slideLayouts/_rels/slideLayout54.xml.rels" ContentType="application/vnd.openxmlformats-package.relationships+xml"/>
  <Override PartName="/ppt/slideLayouts/_rels/slideLayout113.xml.rels" ContentType="application/vnd.openxmlformats-package.relationships+xml"/>
  <Override PartName="/ppt/slideLayouts/_rels/slideLayout55.xml.rels" ContentType="application/vnd.openxmlformats-package.relationships+xml"/>
  <Override PartName="/ppt/slideLayouts/_rels/slideLayout114.xml.rels" ContentType="application/vnd.openxmlformats-package.relationships+xml"/>
  <Override PartName="/ppt/slideLayouts/_rels/slideLayout56.xml.rels" ContentType="application/vnd.openxmlformats-package.relationships+xml"/>
  <Override PartName="/ppt/slideLayouts/_rels/slideLayout115.xml.rels" ContentType="application/vnd.openxmlformats-package.relationships+xml"/>
  <Override PartName="/ppt/slideLayouts/_rels/slideLayout5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61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62.xml.rels" ContentType="application/vnd.openxmlformats-package.relationships+xml"/>
  <Override PartName="/ppt/slideLayouts/_rels/slideLayout63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64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65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66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67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8.xml.rels" ContentType="application/vnd.openxmlformats-package.relationships+xml"/>
  <Override PartName="/ppt/slideLayouts/_rels/slideLayout11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74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75.xml.rels" ContentType="application/vnd.openxmlformats-package.relationships+xml"/>
  <Override PartName="/ppt/slideLayouts/_rels/slideLayout76.xml.rels" ContentType="application/vnd.openxmlformats-package.relationships+xml"/>
  <Override PartName="/ppt/slideLayouts/slideLayout99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s/_rels/slide29.xml.rels" ContentType="application/vnd.openxmlformats-package.relationships+xml"/>
  <Override PartName="/ppt/slides/_rels/slide28.xml.rels" ContentType="application/vnd.openxmlformats-package.relationships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30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30.xml" ContentType="application/vnd.openxmlformats-officedocument.presentationml.slide+xml"/>
  <Override PartName="/ppt/slides/slide29.xml" ContentType="application/vnd.openxmlformats-officedocument.presentationml.slide+xml"/>
  <Override PartName="/ppt/slides/slide28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  <p:sldMasterId id="2147483700" r:id="rId6"/>
    <p:sldMasterId id="2147483713" r:id="rId7"/>
    <p:sldMasterId id="2147483726" r:id="rId8"/>
    <p:sldMasterId id="2147483739" r:id="rId9"/>
    <p:sldMasterId id="2147483752" r:id="rId10"/>
    <p:sldMasterId id="2147483765" r:id="rId1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  <p:sldId id="270" r:id="rId26"/>
    <p:sldId id="271" r:id="rId27"/>
    <p:sldId id="272" r:id="rId28"/>
    <p:sldId id="273" r:id="rId29"/>
    <p:sldId id="274" r:id="rId30"/>
    <p:sldId id="275" r:id="rId31"/>
    <p:sldId id="276" r:id="rId32"/>
    <p:sldId id="277" r:id="rId33"/>
    <p:sldId id="278" r:id="rId34"/>
    <p:sldId id="279" r:id="rId35"/>
    <p:sldId id="280" r:id="rId36"/>
    <p:sldId id="281" r:id="rId37"/>
    <p:sldId id="282" r:id="rId38"/>
    <p:sldId id="283" r:id="rId39"/>
    <p:sldId id="284" r:id="rId40"/>
    <p:sldId id="285" r:id="rId41"/>
  </p:sldIdLst>
  <p:sldSz cx="9906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slideMaster" Target="slideMasters/slideMaster5.xml"/><Relationship Id="rId7" Type="http://schemas.openxmlformats.org/officeDocument/2006/relationships/slideMaster" Target="slideMasters/slideMaster6.xml"/><Relationship Id="rId8" Type="http://schemas.openxmlformats.org/officeDocument/2006/relationships/slideMaster" Target="slideMasters/slideMaster7.xml"/><Relationship Id="rId9" Type="http://schemas.openxmlformats.org/officeDocument/2006/relationships/slideMaster" Target="slideMasters/slideMaster8.xml"/><Relationship Id="rId10" Type="http://schemas.openxmlformats.org/officeDocument/2006/relationships/slideMaster" Target="slideMasters/slideMaster9.xml"/><Relationship Id="rId11" Type="http://schemas.openxmlformats.org/officeDocument/2006/relationships/slideMaster" Target="slideMasters/slideMaster10.xml"/><Relationship Id="rId12" Type="http://schemas.openxmlformats.org/officeDocument/2006/relationships/slide" Target="slides/slide1.xml"/><Relationship Id="rId13" Type="http://schemas.openxmlformats.org/officeDocument/2006/relationships/slide" Target="slides/slide2.xml"/><Relationship Id="rId14" Type="http://schemas.openxmlformats.org/officeDocument/2006/relationships/slide" Target="slides/slide3.xml"/><Relationship Id="rId15" Type="http://schemas.openxmlformats.org/officeDocument/2006/relationships/slide" Target="slides/slide4.xml"/><Relationship Id="rId16" Type="http://schemas.openxmlformats.org/officeDocument/2006/relationships/slide" Target="slides/slide5.xml"/><Relationship Id="rId17" Type="http://schemas.openxmlformats.org/officeDocument/2006/relationships/slide" Target="slides/slide6.xml"/><Relationship Id="rId18" Type="http://schemas.openxmlformats.org/officeDocument/2006/relationships/slide" Target="slides/slide7.xml"/><Relationship Id="rId19" Type="http://schemas.openxmlformats.org/officeDocument/2006/relationships/slide" Target="slides/slide8.xml"/><Relationship Id="rId20" Type="http://schemas.openxmlformats.org/officeDocument/2006/relationships/slide" Target="slides/slide9.xml"/><Relationship Id="rId21" Type="http://schemas.openxmlformats.org/officeDocument/2006/relationships/slide" Target="slides/slide10.xml"/><Relationship Id="rId22" Type="http://schemas.openxmlformats.org/officeDocument/2006/relationships/slide" Target="slides/slide11.xml"/><Relationship Id="rId23" Type="http://schemas.openxmlformats.org/officeDocument/2006/relationships/slide" Target="slides/slide12.xml"/><Relationship Id="rId24" Type="http://schemas.openxmlformats.org/officeDocument/2006/relationships/slide" Target="slides/slide13.xml"/><Relationship Id="rId25" Type="http://schemas.openxmlformats.org/officeDocument/2006/relationships/slide" Target="slides/slide14.xml"/><Relationship Id="rId26" Type="http://schemas.openxmlformats.org/officeDocument/2006/relationships/slide" Target="slides/slide15.xml"/><Relationship Id="rId27" Type="http://schemas.openxmlformats.org/officeDocument/2006/relationships/slide" Target="slides/slide16.xml"/><Relationship Id="rId28" Type="http://schemas.openxmlformats.org/officeDocument/2006/relationships/slide" Target="slides/slide17.xml"/><Relationship Id="rId29" Type="http://schemas.openxmlformats.org/officeDocument/2006/relationships/slide" Target="slides/slide18.xml"/><Relationship Id="rId30" Type="http://schemas.openxmlformats.org/officeDocument/2006/relationships/slide" Target="slides/slide19.xml"/><Relationship Id="rId31" Type="http://schemas.openxmlformats.org/officeDocument/2006/relationships/slide" Target="slides/slide20.xml"/><Relationship Id="rId32" Type="http://schemas.openxmlformats.org/officeDocument/2006/relationships/slide" Target="slides/slide21.xml"/><Relationship Id="rId33" Type="http://schemas.openxmlformats.org/officeDocument/2006/relationships/slide" Target="slides/slide22.xml"/><Relationship Id="rId34" Type="http://schemas.openxmlformats.org/officeDocument/2006/relationships/slide" Target="slides/slide23.xml"/><Relationship Id="rId35" Type="http://schemas.openxmlformats.org/officeDocument/2006/relationships/slide" Target="slides/slide24.xml"/><Relationship Id="rId36" Type="http://schemas.openxmlformats.org/officeDocument/2006/relationships/slide" Target="slides/slide25.xml"/><Relationship Id="rId37" Type="http://schemas.openxmlformats.org/officeDocument/2006/relationships/slide" Target="slides/slide26.xml"/><Relationship Id="rId38" Type="http://schemas.openxmlformats.org/officeDocument/2006/relationships/slide" Target="slides/slide27.xml"/><Relationship Id="rId39" Type="http://schemas.openxmlformats.org/officeDocument/2006/relationships/slide" Target="slides/slide28.xml"/><Relationship Id="rId40" Type="http://schemas.openxmlformats.org/officeDocument/2006/relationships/slide" Target="slides/slide29.xml"/><Relationship Id="rId41" Type="http://schemas.openxmlformats.org/officeDocument/2006/relationships/slide" Target="slides/slide30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10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0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5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5.xml"/>
</Relationships>
</file>

<file path=ppt/slideLayouts/_rels/slideLayout6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6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6.xml"/>
</Relationships>
</file>

<file path=ppt/slideLayouts/_rels/slideLayout7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7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7.xml"/>
</Relationships>
</file>

<file path=ppt/slideLayouts/_rels/slideLayout8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8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8.xml"/>
</Relationships>
</file>

<file path=ppt/slideLayouts/_rels/slideLayout9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_rels/slideLayout9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9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2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0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8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1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2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9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4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3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7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8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9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0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1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0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5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4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0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4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1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2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7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5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6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7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8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9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2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4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4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7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8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9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0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51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5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5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6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0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4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7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0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1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2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8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5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6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7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8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9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6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98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4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7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8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6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1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2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5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1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8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9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0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2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3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4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5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6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7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7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1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36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7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4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5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6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0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5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6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7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8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2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3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4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65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8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subTitle"/>
          </p:nvPr>
        </p:nvSpPr>
        <p:spPr>
          <a:xfrm>
            <a:off x="495000" y="273600"/>
            <a:ext cx="8915040" cy="53078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79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0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2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3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4" name="PlaceHolder 4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86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7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8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0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1" name="PlaceHolder 3"/>
          <p:cNvSpPr>
            <a:spLocks noGrp="1"/>
          </p:cNvSpPr>
          <p:nvPr>
            <p:ph type="body"/>
          </p:nvPr>
        </p:nvSpPr>
        <p:spPr>
          <a:xfrm>
            <a:off x="495000" y="3682080"/>
            <a:ext cx="8915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4" name="PlaceHolder 3"/>
          <p:cNvSpPr>
            <a:spLocks noGrp="1"/>
          </p:cNvSpPr>
          <p:nvPr>
            <p:ph type="body"/>
          </p:nvPr>
        </p:nvSpPr>
        <p:spPr>
          <a:xfrm>
            <a:off x="5063040" y="160452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5" name="PlaceHolder 4"/>
          <p:cNvSpPr>
            <a:spLocks noGrp="1"/>
          </p:cNvSpPr>
          <p:nvPr>
            <p:ph type="body"/>
          </p:nvPr>
        </p:nvSpPr>
        <p:spPr>
          <a:xfrm>
            <a:off x="49500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6" name="PlaceHolder 5"/>
          <p:cNvSpPr>
            <a:spLocks noGrp="1"/>
          </p:cNvSpPr>
          <p:nvPr>
            <p:ph type="body"/>
          </p:nvPr>
        </p:nvSpPr>
        <p:spPr>
          <a:xfrm>
            <a:off x="5063040" y="3682080"/>
            <a:ext cx="43502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98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9" name="PlaceHolder 3"/>
          <p:cNvSpPr>
            <a:spLocks noGrp="1"/>
          </p:cNvSpPr>
          <p:nvPr>
            <p:ph type="body"/>
          </p:nvPr>
        </p:nvSpPr>
        <p:spPr>
          <a:xfrm>
            <a:off x="350928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0" name="PlaceHolder 4"/>
          <p:cNvSpPr>
            <a:spLocks noGrp="1"/>
          </p:cNvSpPr>
          <p:nvPr>
            <p:ph type="body"/>
          </p:nvPr>
        </p:nvSpPr>
        <p:spPr>
          <a:xfrm>
            <a:off x="6523200" y="160452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1" name="PlaceHolder 5"/>
          <p:cNvSpPr>
            <a:spLocks noGrp="1"/>
          </p:cNvSpPr>
          <p:nvPr>
            <p:ph type="body"/>
          </p:nvPr>
        </p:nvSpPr>
        <p:spPr>
          <a:xfrm>
            <a:off x="4950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2" name="PlaceHolder 6"/>
          <p:cNvSpPr>
            <a:spLocks noGrp="1"/>
          </p:cNvSpPr>
          <p:nvPr>
            <p:ph type="body"/>
          </p:nvPr>
        </p:nvSpPr>
        <p:spPr>
          <a:xfrm>
            <a:off x="350928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3" name="PlaceHolder 7"/>
          <p:cNvSpPr>
            <a:spLocks noGrp="1"/>
          </p:cNvSpPr>
          <p:nvPr>
            <p:ph type="body"/>
          </p:nvPr>
        </p:nvSpPr>
        <p:spPr>
          <a:xfrm>
            <a:off x="6523200" y="3682080"/>
            <a:ext cx="2870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9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7" name="PlaceHolder 2"/>
          <p:cNvSpPr>
            <a:spLocks noGrp="1"/>
          </p:cNvSpPr>
          <p:nvPr>
            <p:ph type="subTitle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10.xml.rels><?xml version="1.0" encoding="UTF-8"?>
<Relationships xmlns="http://schemas.openxmlformats.org/package/2006/relationships"><Relationship Id="rId1" Type="http://schemas.openxmlformats.org/officeDocument/2006/relationships/theme" Target="../theme/theme10.xml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2.xml"/><Relationship Id="rId7" Type="http://schemas.openxmlformats.org/officeDocument/2006/relationships/slideLayout" Target="../slideLayouts/slideLayout113.xml"/><Relationship Id="rId8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17.xml"/><Relationship Id="rId12" Type="http://schemas.openxmlformats.org/officeDocument/2006/relationships/slideLayout" Target="../slideLayouts/slideLayout118.xml"/><Relationship Id="rId13" Type="http://schemas.openxmlformats.org/officeDocument/2006/relationships/slideLayout" Target="../slideLayouts/slideLayout119.xml"/><Relationship Id="rId14" Type="http://schemas.openxmlformats.org/officeDocument/2006/relationships/slideLayout" Target="../slideLayouts/slideLayout120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_rels/slideMaster5.xml.rels><?xml version="1.0" encoding="UTF-8"?>
<Relationships xmlns="http://schemas.openxmlformats.org/package/2006/relationships"><Relationship Id="rId1" Type="http://schemas.openxmlformats.org/officeDocument/2006/relationships/theme" Target="../theme/theme5.xml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49.xml"/><Relationship Id="rId4" Type="http://schemas.openxmlformats.org/officeDocument/2006/relationships/slideLayout" Target="../slideLayouts/slideLayout50.xml"/><Relationship Id="rId5" Type="http://schemas.openxmlformats.org/officeDocument/2006/relationships/slideLayout" Target="../slideLayouts/slideLayout51.xml"/><Relationship Id="rId6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3.xml"/><Relationship Id="rId8" Type="http://schemas.openxmlformats.org/officeDocument/2006/relationships/slideLayout" Target="../slideLayouts/slideLayout54.xml"/><Relationship Id="rId9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6.xml"/><Relationship Id="rId11" Type="http://schemas.openxmlformats.org/officeDocument/2006/relationships/slideLayout" Target="../slideLayouts/slideLayout57.xml"/><Relationship Id="rId12" Type="http://schemas.openxmlformats.org/officeDocument/2006/relationships/slideLayout" Target="../slideLayouts/slideLayout58.xml"/><Relationship Id="rId13" Type="http://schemas.openxmlformats.org/officeDocument/2006/relationships/slideLayout" Target="../slideLayouts/slideLayout59.xml"/><Relationship Id="rId14" Type="http://schemas.openxmlformats.org/officeDocument/2006/relationships/slideLayout" Target="../slideLayouts/slideLayout60.xml"/>
</Relationships>
</file>

<file path=ppt/slideMasters/_rels/slideMaster6.xml.rels><?xml version="1.0" encoding="UTF-8"?>
<Relationships xmlns="http://schemas.openxmlformats.org/package/2006/relationships"><Relationship Id="rId1" Type="http://schemas.openxmlformats.org/officeDocument/2006/relationships/theme" Target="../theme/theme6.xml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61.xml"/><Relationship Id="rId4" Type="http://schemas.openxmlformats.org/officeDocument/2006/relationships/slideLayout" Target="../slideLayouts/slideLayout62.xml"/><Relationship Id="rId5" Type="http://schemas.openxmlformats.org/officeDocument/2006/relationships/slideLayout" Target="../slideLayouts/slideLayout63.xml"/><Relationship Id="rId6" Type="http://schemas.openxmlformats.org/officeDocument/2006/relationships/slideLayout" Target="../slideLayouts/slideLayout64.xml"/><Relationship Id="rId7" Type="http://schemas.openxmlformats.org/officeDocument/2006/relationships/slideLayout" Target="../slideLayouts/slideLayout65.xml"/><Relationship Id="rId8" Type="http://schemas.openxmlformats.org/officeDocument/2006/relationships/slideLayout" Target="../slideLayouts/slideLayout66.xml"/><Relationship Id="rId9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68.xml"/><Relationship Id="rId11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0.xml"/><Relationship Id="rId13" Type="http://schemas.openxmlformats.org/officeDocument/2006/relationships/slideLayout" Target="../slideLayouts/slideLayout71.xml"/><Relationship Id="rId14" Type="http://schemas.openxmlformats.org/officeDocument/2006/relationships/slideLayout" Target="../slideLayouts/slideLayout72.xml"/>
</Relationships>
</file>

<file path=ppt/slideMasters/_rels/slideMaster7.xml.rels><?xml version="1.0" encoding="UTF-8"?>
<Relationships xmlns="http://schemas.openxmlformats.org/package/2006/relationships"><Relationship Id="rId1" Type="http://schemas.openxmlformats.org/officeDocument/2006/relationships/theme" Target="../theme/theme7.xml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74.xml"/><Relationship Id="rId5" Type="http://schemas.openxmlformats.org/officeDocument/2006/relationships/slideLayout" Target="../slideLayouts/slideLayout75.xml"/><Relationship Id="rId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78.xml"/><Relationship Id="rId9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80.xml"/><Relationship Id="rId11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2.xml"/><Relationship Id="rId13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4.xml"/>
</Relationships>
</file>

<file path=ppt/slideMasters/_rels/slideMaster8.xml.rels><?xml version="1.0" encoding="UTF-8"?>
<Relationships xmlns="http://schemas.openxmlformats.org/package/2006/relationships"><Relationship Id="rId1" Type="http://schemas.openxmlformats.org/officeDocument/2006/relationships/theme" Target="../theme/theme8.xml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85.xml"/><Relationship Id="rId4" Type="http://schemas.openxmlformats.org/officeDocument/2006/relationships/slideLayout" Target="../slideLayouts/slideLayout86.xml"/><Relationship Id="rId5" Type="http://schemas.openxmlformats.org/officeDocument/2006/relationships/slideLayout" Target="../slideLayouts/slideLayout87.xml"/><Relationship Id="rId6" Type="http://schemas.openxmlformats.org/officeDocument/2006/relationships/slideLayout" Target="../slideLayouts/slideLayout88.xml"/><Relationship Id="rId7" Type="http://schemas.openxmlformats.org/officeDocument/2006/relationships/slideLayout" Target="../slideLayouts/slideLayout89.xml"/><Relationship Id="rId8" Type="http://schemas.openxmlformats.org/officeDocument/2006/relationships/slideLayout" Target="../slideLayouts/slideLayout90.xml"/><Relationship Id="rId9" Type="http://schemas.openxmlformats.org/officeDocument/2006/relationships/slideLayout" Target="../slideLayouts/slideLayout91.xml"/><Relationship Id="rId10" Type="http://schemas.openxmlformats.org/officeDocument/2006/relationships/slideLayout" Target="../slideLayouts/slideLayout92.xml"/><Relationship Id="rId11" Type="http://schemas.openxmlformats.org/officeDocument/2006/relationships/slideLayout" Target="../slideLayouts/slideLayout93.xml"/><Relationship Id="rId12" Type="http://schemas.openxmlformats.org/officeDocument/2006/relationships/slideLayout" Target="../slideLayouts/slideLayout94.xml"/><Relationship Id="rId13" Type="http://schemas.openxmlformats.org/officeDocument/2006/relationships/slideLayout" Target="../slideLayouts/slideLayout95.xml"/><Relationship Id="rId14" Type="http://schemas.openxmlformats.org/officeDocument/2006/relationships/slideLayout" Target="../slideLayouts/slideLayout96.xml"/>
</Relationships>
</file>

<file path=ppt/slideMasters/_rels/slideMaster9.xml.rels><?xml version="1.0" encoding="UTF-8"?>
<Relationships xmlns="http://schemas.openxmlformats.org/package/2006/relationships"><Relationship Id="rId1" Type="http://schemas.openxmlformats.org/officeDocument/2006/relationships/theme" Target="../theme/theme9.xml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97.xml"/><Relationship Id="rId4" Type="http://schemas.openxmlformats.org/officeDocument/2006/relationships/slideLayout" Target="../slideLayouts/slideLayout98.xml"/><Relationship Id="rId5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0.xml"/><Relationship Id="rId7" Type="http://schemas.openxmlformats.org/officeDocument/2006/relationships/slideLayout" Target="../slideLayouts/slideLayout101.xml"/><Relationship Id="rId8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4.xml"/><Relationship Id="rId11" Type="http://schemas.openxmlformats.org/officeDocument/2006/relationships/slideLayout" Target="../slideLayouts/slideLayout105.xml"/><Relationship Id="rId12" Type="http://schemas.openxmlformats.org/officeDocument/2006/relationships/slideLayout" Target="../slideLayouts/slideLayout106.xml"/><Relationship Id="rId13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0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10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4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  <p:sldLayoutId id="2147483776" r:id="rId13"/>
    <p:sldLayoutId id="2147483777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Masters/slideMaster5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</p:sldLayoutIdLst>
</p:sldMaster>
</file>

<file path=ppt/slideMasters/slideMaster6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91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14" r:id="rId3"/>
    <p:sldLayoutId id="2147483715" r:id="rId4"/>
    <p:sldLayoutId id="2147483716" r:id="rId5"/>
    <p:sldLayoutId id="2147483717" r:id="rId6"/>
    <p:sldLayoutId id="2147483718" r:id="rId7"/>
    <p:sldLayoutId id="2147483719" r:id="rId8"/>
    <p:sldLayoutId id="2147483720" r:id="rId9"/>
    <p:sldLayoutId id="2147483721" r:id="rId10"/>
    <p:sldLayoutId id="2147483722" r:id="rId11"/>
    <p:sldLayoutId id="2147483723" r:id="rId12"/>
    <p:sldLayoutId id="2147483724" r:id="rId13"/>
    <p:sldLayoutId id="2147483725" r:id="rId14"/>
  </p:sldLayoutIdLst>
</p:sldMaster>
</file>

<file path=ppt/slideMasters/slideMaster7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</p:sldLayoutIdLst>
</p:sldMaster>
</file>

<file path=ppt/slideMasters/slideMaster8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267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</p:sldLayoutIdLst>
</p:sldMaster>
</file>

<file path=ppt/slideMasters/slideMaster9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2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PlaceHolder 1"/>
          <p:cNvSpPr>
            <a:spLocks noGrp="1"/>
          </p:cNvSpPr>
          <p:nvPr>
            <p:ph type="title"/>
          </p:nvPr>
        </p:nvSpPr>
        <p:spPr>
          <a:xfrm>
            <a:off x="495000" y="273600"/>
            <a:ext cx="8915040" cy="1144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05" name="PlaceHolder 2"/>
          <p:cNvSpPr>
            <a:spLocks noGrp="1"/>
          </p:cNvSpPr>
          <p:nvPr>
            <p:ph type="body"/>
          </p:nvPr>
        </p:nvSpPr>
        <p:spPr>
          <a:xfrm>
            <a:off x="495000" y="1604520"/>
            <a:ext cx="89150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  <p:sldLayoutId id="2147483762" r:id="rId12"/>
    <p:sldLayoutId id="2147483763" r:id="rId13"/>
    <p:sldLayoutId id="2147483764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57.png"/><Relationship Id="rId2" Type="http://schemas.openxmlformats.org/officeDocument/2006/relationships/image" Target="../media/image58.png"/><Relationship Id="rId3" Type="http://schemas.openxmlformats.org/officeDocument/2006/relationships/slideLayout" Target="../slideLayouts/slideLayout85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59.png"/><Relationship Id="rId2" Type="http://schemas.openxmlformats.org/officeDocument/2006/relationships/image" Target="../media/image60.png"/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5" Type="http://schemas.openxmlformats.org/officeDocument/2006/relationships/image" Target="../media/image63.png"/><Relationship Id="rId6" Type="http://schemas.openxmlformats.org/officeDocument/2006/relationships/slideLayout" Target="../slideLayouts/slideLayout85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64.png"/><Relationship Id="rId2" Type="http://schemas.openxmlformats.org/officeDocument/2006/relationships/image" Target="../media/image65.png"/><Relationship Id="rId3" Type="http://schemas.openxmlformats.org/officeDocument/2006/relationships/slideLayout" Target="../slideLayouts/slideLayout85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66.png"/><Relationship Id="rId2" Type="http://schemas.openxmlformats.org/officeDocument/2006/relationships/image" Target="../media/image67.png"/><Relationship Id="rId3" Type="http://schemas.openxmlformats.org/officeDocument/2006/relationships/image" Target="../media/image68.png"/><Relationship Id="rId4" Type="http://schemas.openxmlformats.org/officeDocument/2006/relationships/image" Target="../media/image69.png"/><Relationship Id="rId5" Type="http://schemas.openxmlformats.org/officeDocument/2006/relationships/image" Target="../media/image70.png"/><Relationship Id="rId6" Type="http://schemas.openxmlformats.org/officeDocument/2006/relationships/image" Target="../media/image71.png"/><Relationship Id="rId7" Type="http://schemas.openxmlformats.org/officeDocument/2006/relationships/image" Target="../media/image72.png"/><Relationship Id="rId8" Type="http://schemas.openxmlformats.org/officeDocument/2006/relationships/image" Target="../media/image73.png"/><Relationship Id="rId9" Type="http://schemas.openxmlformats.org/officeDocument/2006/relationships/image" Target="../media/image74.png"/><Relationship Id="rId10" Type="http://schemas.openxmlformats.org/officeDocument/2006/relationships/image" Target="../media/image75.png"/><Relationship Id="rId11" Type="http://schemas.openxmlformats.org/officeDocument/2006/relationships/image" Target="../media/image76.png"/><Relationship Id="rId12" Type="http://schemas.openxmlformats.org/officeDocument/2006/relationships/image" Target="../media/image77.png"/><Relationship Id="rId13" Type="http://schemas.openxmlformats.org/officeDocument/2006/relationships/image" Target="../media/image78.png"/><Relationship Id="rId14" Type="http://schemas.openxmlformats.org/officeDocument/2006/relationships/slideLayout" Target="../slideLayouts/slideLayout85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79.png"/><Relationship Id="rId2" Type="http://schemas.openxmlformats.org/officeDocument/2006/relationships/image" Target="../media/image80.png"/><Relationship Id="rId3" Type="http://schemas.openxmlformats.org/officeDocument/2006/relationships/slideLayout" Target="../slideLayouts/slideLayout97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81.png"/><Relationship Id="rId2" Type="http://schemas.openxmlformats.org/officeDocument/2006/relationships/image" Target="../media/image82.png"/><Relationship Id="rId3" Type="http://schemas.openxmlformats.org/officeDocument/2006/relationships/slideLayout" Target="../slideLayouts/slideLayout97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83.png"/><Relationship Id="rId2" Type="http://schemas.openxmlformats.org/officeDocument/2006/relationships/image" Target="../media/image84.png"/><Relationship Id="rId3" Type="http://schemas.openxmlformats.org/officeDocument/2006/relationships/image" Target="../media/image85.png"/><Relationship Id="rId4" Type="http://schemas.openxmlformats.org/officeDocument/2006/relationships/image" Target="../media/image86.png"/><Relationship Id="rId5" Type="http://schemas.openxmlformats.org/officeDocument/2006/relationships/slideLayout" Target="../slideLayouts/slideLayout97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87.png"/><Relationship Id="rId2" Type="http://schemas.openxmlformats.org/officeDocument/2006/relationships/image" Target="../media/image88.png"/><Relationship Id="rId3" Type="http://schemas.openxmlformats.org/officeDocument/2006/relationships/image" Target="../media/image89.png"/><Relationship Id="rId4" Type="http://schemas.openxmlformats.org/officeDocument/2006/relationships/image" Target="../media/image90.png"/><Relationship Id="rId5" Type="http://schemas.openxmlformats.org/officeDocument/2006/relationships/slideLayout" Target="../slideLayouts/slideLayout97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91.png"/><Relationship Id="rId2" Type="http://schemas.openxmlformats.org/officeDocument/2006/relationships/image" Target="../media/image92.png"/><Relationship Id="rId3" Type="http://schemas.openxmlformats.org/officeDocument/2006/relationships/image" Target="../media/image93.png"/><Relationship Id="rId4" Type="http://schemas.openxmlformats.org/officeDocument/2006/relationships/image" Target="../media/image94.png"/><Relationship Id="rId5" Type="http://schemas.openxmlformats.org/officeDocument/2006/relationships/slideLayout" Target="../slideLayouts/slideLayout97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5.png"/><Relationship Id="rId2" Type="http://schemas.openxmlformats.org/officeDocument/2006/relationships/image" Target="../media/image96.png"/><Relationship Id="rId3" Type="http://schemas.openxmlformats.org/officeDocument/2006/relationships/image" Target="../media/image97.png"/><Relationship Id="rId4" Type="http://schemas.openxmlformats.org/officeDocument/2006/relationships/image" Target="../media/image98.png"/><Relationship Id="rId5" Type="http://schemas.openxmlformats.org/officeDocument/2006/relationships/image" Target="../media/image99.png"/><Relationship Id="rId6" Type="http://schemas.openxmlformats.org/officeDocument/2006/relationships/image" Target="../media/image100.png"/><Relationship Id="rId7" Type="http://schemas.openxmlformats.org/officeDocument/2006/relationships/image" Target="../media/image101.png"/><Relationship Id="rId8" Type="http://schemas.openxmlformats.org/officeDocument/2006/relationships/image" Target="../media/image102.png"/><Relationship Id="rId9" Type="http://schemas.openxmlformats.org/officeDocument/2006/relationships/image" Target="../media/image103.png"/><Relationship Id="rId10" Type="http://schemas.openxmlformats.org/officeDocument/2006/relationships/image" Target="../media/image104.png"/><Relationship Id="rId11" Type="http://schemas.openxmlformats.org/officeDocument/2006/relationships/image" Target="../media/image105.png"/><Relationship Id="rId12" Type="http://schemas.openxmlformats.org/officeDocument/2006/relationships/slideLayout" Target="../slideLayouts/slideLayout97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3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106.png"/><Relationship Id="rId2" Type="http://schemas.openxmlformats.org/officeDocument/2006/relationships/image" Target="../media/image107.png"/><Relationship Id="rId3" Type="http://schemas.openxmlformats.org/officeDocument/2006/relationships/image" Target="../media/image108.png"/><Relationship Id="rId4" Type="http://schemas.openxmlformats.org/officeDocument/2006/relationships/image" Target="../media/image109.png"/><Relationship Id="rId5" Type="http://schemas.openxmlformats.org/officeDocument/2006/relationships/image" Target="../media/image110.png"/><Relationship Id="rId6" Type="http://schemas.openxmlformats.org/officeDocument/2006/relationships/image" Target="../media/image111.png"/><Relationship Id="rId7" Type="http://schemas.openxmlformats.org/officeDocument/2006/relationships/image" Target="../media/image112.png"/><Relationship Id="rId8" Type="http://schemas.openxmlformats.org/officeDocument/2006/relationships/image" Target="../media/image113.png"/><Relationship Id="rId9" Type="http://schemas.openxmlformats.org/officeDocument/2006/relationships/image" Target="../media/image114.png"/><Relationship Id="rId10" Type="http://schemas.openxmlformats.org/officeDocument/2006/relationships/image" Target="../media/image115.png"/><Relationship Id="rId11" Type="http://schemas.openxmlformats.org/officeDocument/2006/relationships/image" Target="../media/image116.png"/><Relationship Id="rId12" Type="http://schemas.openxmlformats.org/officeDocument/2006/relationships/image" Target="../media/image117.png"/><Relationship Id="rId13" Type="http://schemas.openxmlformats.org/officeDocument/2006/relationships/image" Target="../media/image118.png"/><Relationship Id="rId14" Type="http://schemas.openxmlformats.org/officeDocument/2006/relationships/image" Target="../media/image119.png"/><Relationship Id="rId15" Type="http://schemas.openxmlformats.org/officeDocument/2006/relationships/image" Target="../media/image120.png"/><Relationship Id="rId16" Type="http://schemas.openxmlformats.org/officeDocument/2006/relationships/image" Target="../media/image121.png"/><Relationship Id="rId17" Type="http://schemas.openxmlformats.org/officeDocument/2006/relationships/image" Target="../media/image122.png"/><Relationship Id="rId18" Type="http://schemas.openxmlformats.org/officeDocument/2006/relationships/slideLayout" Target="../slideLayouts/slideLayout97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123.png"/><Relationship Id="rId2" Type="http://schemas.openxmlformats.org/officeDocument/2006/relationships/image" Target="../media/image124.png"/><Relationship Id="rId3" Type="http://schemas.openxmlformats.org/officeDocument/2006/relationships/slideLayout" Target="../slideLayouts/slideLayout97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125.png"/><Relationship Id="rId2" Type="http://schemas.openxmlformats.org/officeDocument/2006/relationships/image" Target="../media/image126.png"/><Relationship Id="rId3" Type="http://schemas.openxmlformats.org/officeDocument/2006/relationships/image" Target="../media/image127.png"/><Relationship Id="rId4" Type="http://schemas.openxmlformats.org/officeDocument/2006/relationships/image" Target="../media/image128.png"/><Relationship Id="rId5" Type="http://schemas.openxmlformats.org/officeDocument/2006/relationships/image" Target="../media/image129.png"/><Relationship Id="rId6" Type="http://schemas.openxmlformats.org/officeDocument/2006/relationships/image" Target="../media/image130.png"/><Relationship Id="rId7" Type="http://schemas.openxmlformats.org/officeDocument/2006/relationships/image" Target="../media/image131.png"/><Relationship Id="rId8" Type="http://schemas.openxmlformats.org/officeDocument/2006/relationships/image" Target="../media/image132.png"/><Relationship Id="rId9" Type="http://schemas.openxmlformats.org/officeDocument/2006/relationships/image" Target="../media/image133.png"/><Relationship Id="rId10" Type="http://schemas.openxmlformats.org/officeDocument/2006/relationships/image" Target="../media/image134.png"/><Relationship Id="rId11" Type="http://schemas.openxmlformats.org/officeDocument/2006/relationships/slideLayout" Target="../slideLayouts/slideLayout97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35.png"/><Relationship Id="rId2" Type="http://schemas.openxmlformats.org/officeDocument/2006/relationships/image" Target="../media/image136.png"/><Relationship Id="rId3" Type="http://schemas.openxmlformats.org/officeDocument/2006/relationships/image" Target="../media/image137.png"/><Relationship Id="rId4" Type="http://schemas.openxmlformats.org/officeDocument/2006/relationships/image" Target="../media/image138.png"/><Relationship Id="rId5" Type="http://schemas.openxmlformats.org/officeDocument/2006/relationships/image" Target="../media/image139.png"/><Relationship Id="rId6" Type="http://schemas.openxmlformats.org/officeDocument/2006/relationships/image" Target="../media/image140.png"/><Relationship Id="rId7" Type="http://schemas.openxmlformats.org/officeDocument/2006/relationships/image" Target="../media/image141.png"/><Relationship Id="rId8" Type="http://schemas.openxmlformats.org/officeDocument/2006/relationships/slideLayout" Target="../slideLayouts/slideLayout97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142.png"/><Relationship Id="rId2" Type="http://schemas.openxmlformats.org/officeDocument/2006/relationships/image" Target="../media/image143.png"/><Relationship Id="rId3" Type="http://schemas.openxmlformats.org/officeDocument/2006/relationships/slideLayout" Target="../slideLayouts/slideLayout97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144.png"/><Relationship Id="rId2" Type="http://schemas.openxmlformats.org/officeDocument/2006/relationships/image" Target="../media/image145.png"/><Relationship Id="rId3" Type="http://schemas.openxmlformats.org/officeDocument/2006/relationships/image" Target="../media/image146.png"/><Relationship Id="rId4" Type="http://schemas.openxmlformats.org/officeDocument/2006/relationships/slideLayout" Target="../slideLayouts/slideLayout109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47.png"/><Relationship Id="rId2" Type="http://schemas.openxmlformats.org/officeDocument/2006/relationships/slideLayout" Target="../slideLayouts/slideLayout109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48.png"/><Relationship Id="rId2" Type="http://schemas.openxmlformats.org/officeDocument/2006/relationships/slideLayout" Target="../slideLayouts/slideLayout109.xml"/>
</Relationships>
</file>

<file path=ppt/slides/_rels/slide28.xml.rels><?xml version="1.0" encoding="UTF-8"?>
<Relationships xmlns="http://schemas.openxmlformats.org/package/2006/relationships"><Relationship Id="rId1" Type="http://schemas.openxmlformats.org/officeDocument/2006/relationships/image" Target="../media/image149.png"/><Relationship Id="rId2" Type="http://schemas.openxmlformats.org/officeDocument/2006/relationships/slideLayout" Target="../slideLayouts/slideLayout109.xml"/>
</Relationships>
</file>

<file path=ppt/slides/_rels/slide29.xml.rels><?xml version="1.0" encoding="UTF-8"?>
<Relationships xmlns="http://schemas.openxmlformats.org/package/2006/relationships"><Relationship Id="rId1" Type="http://schemas.openxmlformats.org/officeDocument/2006/relationships/image" Target="../media/image150.png"/><Relationship Id="rId2" Type="http://schemas.openxmlformats.org/officeDocument/2006/relationships/slideLayout" Target="../slideLayouts/slideLayout109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25.xml"/>
</Relationships>
</file>

<file path=ppt/slides/_rels/slide30.xml.rels><?xml version="1.0" encoding="UTF-8"?>
<Relationships xmlns="http://schemas.openxmlformats.org/package/2006/relationships"><Relationship Id="rId1" Type="http://schemas.openxmlformats.org/officeDocument/2006/relationships/image" Target="../media/image151.png"/><Relationship Id="rId2" Type="http://schemas.openxmlformats.org/officeDocument/2006/relationships/slideLayout" Target="../slideLayouts/slideLayout49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image" Target="../media/image16.jpe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Relationship Id="rId6" Type="http://schemas.openxmlformats.org/officeDocument/2006/relationships/slideLayout" Target="../slideLayouts/slideLayout37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8" Type="http://schemas.openxmlformats.org/officeDocument/2006/relationships/image" Target="../media/image27.png"/><Relationship Id="rId9" Type="http://schemas.openxmlformats.org/officeDocument/2006/relationships/image" Target="../media/image28.png"/><Relationship Id="rId10" Type="http://schemas.openxmlformats.org/officeDocument/2006/relationships/image" Target="../media/image29.png"/><Relationship Id="rId11" Type="http://schemas.openxmlformats.org/officeDocument/2006/relationships/image" Target="../media/image30.png"/><Relationship Id="rId12" Type="http://schemas.openxmlformats.org/officeDocument/2006/relationships/slideLayout" Target="../slideLayouts/slideLayout49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1.png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Relationship Id="rId17" Type="http://schemas.openxmlformats.org/officeDocument/2006/relationships/slideLayout" Target="../slideLayouts/slideLayout6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7.png"/><Relationship Id="rId2" Type="http://schemas.openxmlformats.org/officeDocument/2006/relationships/image" Target="../media/image48.png"/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slideLayout" Target="../slideLayouts/slideLayout7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52.png"/><Relationship Id="rId2" Type="http://schemas.openxmlformats.org/officeDocument/2006/relationships/image" Target="../media/image53.png"/><Relationship Id="rId3" Type="http://schemas.openxmlformats.org/officeDocument/2006/relationships/slideLayout" Target="../slideLayouts/slideLayout85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54.png"/><Relationship Id="rId2" Type="http://schemas.openxmlformats.org/officeDocument/2006/relationships/image" Target="../media/image55.png"/><Relationship Id="rId3" Type="http://schemas.openxmlformats.org/officeDocument/2006/relationships/image" Target="../media/image56.png"/><Relationship Id="rId4" Type="http://schemas.openxmlformats.org/officeDocument/2006/relationships/slideLayout" Target="../slideLayouts/slideLayout85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CustomShape 1"/>
          <p:cNvSpPr/>
          <p:nvPr/>
        </p:nvSpPr>
        <p:spPr>
          <a:xfrm>
            <a:off x="1557360" y="3749040"/>
            <a:ext cx="8248680" cy="2380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rmAutofit/>
          </a:bodyPr>
          <a:p>
            <a:pPr marL="822960" algn="ctr">
              <a:lnSpc>
                <a:spcPct val="100000"/>
              </a:lnSpc>
            </a:pPr>
            <a:r>
              <a:rPr b="1" lang="en-US" sz="4400" spc="-1" strike="noStrike">
                <a:solidFill>
                  <a:srgbClr val="ffffff"/>
                </a:solidFill>
                <a:latin typeface="Calibri"/>
                <a:ea typeface="DejaVu Sans"/>
              </a:rPr>
              <a:t>LUÂN VĂN TỐT NGHIỆP KHÓA 2016-2021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381" name="CustomShape 2"/>
          <p:cNvSpPr/>
          <p:nvPr/>
        </p:nvSpPr>
        <p:spPr>
          <a:xfrm>
            <a:off x="1090080" y="304920"/>
            <a:ext cx="4846680" cy="57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2f5597"/>
                </a:solidFill>
                <a:latin typeface="Calibri"/>
                <a:ea typeface="DejaVu Sans"/>
              </a:rPr>
              <a:t>TRƯỜNG ĐẠI HỌC GIAO THÔNG VẬN TẢI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en-US" sz="1600" spc="-1" strike="noStrike">
                <a:solidFill>
                  <a:srgbClr val="2f5597"/>
                </a:solidFill>
                <a:latin typeface="Calibri"/>
                <a:ea typeface="DejaVu Sans"/>
              </a:rPr>
              <a:t>THÀNH PHỐ HỒ CHÍ MINH</a:t>
            </a:r>
            <a:endParaRPr b="0" lang="en-US" sz="1600" spc="-1" strike="noStrike">
              <a:latin typeface="Arial"/>
            </a:endParaRPr>
          </a:p>
        </p:txBody>
      </p:sp>
      <p:pic>
        <p:nvPicPr>
          <p:cNvPr id="382" name="Picture 3" descr=""/>
          <p:cNvPicPr/>
          <p:nvPr/>
        </p:nvPicPr>
        <p:blipFill>
          <a:blip r:embed="rId2"/>
          <a:stretch/>
        </p:blipFill>
        <p:spPr>
          <a:xfrm>
            <a:off x="327960" y="174960"/>
            <a:ext cx="614880" cy="837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CustomShape 1"/>
          <p:cNvSpPr/>
          <p:nvPr/>
        </p:nvSpPr>
        <p:spPr>
          <a:xfrm>
            <a:off x="2025720" y="-190800"/>
            <a:ext cx="853704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BIỂU ĐỒ LỚP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57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4320" cy="741600"/>
          </a:xfrm>
          <a:prstGeom prst="rect">
            <a:avLst/>
          </a:prstGeom>
          <a:ln>
            <a:noFill/>
          </a:ln>
        </p:spPr>
      </p:pic>
      <p:sp>
        <p:nvSpPr>
          <p:cNvPr id="458" name="CustomShape 2"/>
          <p:cNvSpPr/>
          <p:nvPr/>
        </p:nvSpPr>
        <p:spPr>
          <a:xfrm>
            <a:off x="365760" y="1280160"/>
            <a:ext cx="8910360" cy="90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59" name="Picture 458" descr=""/>
          <p:cNvPicPr/>
          <p:nvPr/>
        </p:nvPicPr>
        <p:blipFill>
          <a:blip r:embed="rId2"/>
          <a:stretch/>
        </p:blipFill>
        <p:spPr>
          <a:xfrm>
            <a:off x="457200" y="1058400"/>
            <a:ext cx="9048960" cy="5574240"/>
          </a:xfrm>
          <a:prstGeom prst="rect">
            <a:avLst/>
          </a:prstGeom>
          <a:ln>
            <a:noFill/>
          </a:ln>
        </p:spPr>
      </p:pic>
    </p:spTree>
  </p:cSld>
  <p:transition spd="med">
    <p:wheel spokes="1"/>
  </p:transition>
  <p:timing>
    <p:tnLst>
      <p:par>
        <p:cTn id="175" dur="indefinite" restart="never" nodeType="tmRoot">
          <p:childTnLst>
            <p:seq>
              <p:cTn id="176" dur="indefinite" nodeType="mainSeq">
                <p:childTnLst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81" dur="2000"/>
                                        <p:tgtEl>
                                          <p:spTgt spid="4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CustomShape 1"/>
          <p:cNvSpPr/>
          <p:nvPr/>
        </p:nvSpPr>
        <p:spPr>
          <a:xfrm>
            <a:off x="2025720" y="-190800"/>
            <a:ext cx="853704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GIAO DIỆN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61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4320" cy="741600"/>
          </a:xfrm>
          <a:prstGeom prst="rect">
            <a:avLst/>
          </a:prstGeom>
          <a:ln>
            <a:noFill/>
          </a:ln>
        </p:spPr>
      </p:pic>
      <p:sp>
        <p:nvSpPr>
          <p:cNvPr id="462" name="CustomShape 2"/>
          <p:cNvSpPr/>
          <p:nvPr/>
        </p:nvSpPr>
        <p:spPr>
          <a:xfrm>
            <a:off x="365760" y="1280160"/>
            <a:ext cx="8910360" cy="909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463" name="Picture 462" descr=""/>
          <p:cNvPicPr/>
          <p:nvPr/>
        </p:nvPicPr>
        <p:blipFill>
          <a:blip r:embed="rId2"/>
          <a:stretch/>
        </p:blipFill>
        <p:spPr>
          <a:xfrm>
            <a:off x="692640" y="1188720"/>
            <a:ext cx="8686800" cy="5143680"/>
          </a:xfrm>
          <a:prstGeom prst="rect">
            <a:avLst/>
          </a:prstGeom>
          <a:ln>
            <a:noFill/>
          </a:ln>
        </p:spPr>
      </p:pic>
      <p:pic>
        <p:nvPicPr>
          <p:cNvPr id="464" name="Picture 466" descr=""/>
          <p:cNvPicPr/>
          <p:nvPr/>
        </p:nvPicPr>
        <p:blipFill>
          <a:blip r:embed="rId3"/>
          <a:stretch/>
        </p:blipFill>
        <p:spPr>
          <a:xfrm>
            <a:off x="692640" y="1188720"/>
            <a:ext cx="8712000" cy="5143680"/>
          </a:xfrm>
          <a:prstGeom prst="rect">
            <a:avLst/>
          </a:prstGeom>
          <a:ln>
            <a:noFill/>
          </a:ln>
        </p:spPr>
      </p:pic>
      <p:pic>
        <p:nvPicPr>
          <p:cNvPr id="465" name="Picture 470" descr=""/>
          <p:cNvPicPr/>
          <p:nvPr/>
        </p:nvPicPr>
        <p:blipFill>
          <a:blip r:embed="rId4"/>
          <a:stretch/>
        </p:blipFill>
        <p:spPr>
          <a:xfrm>
            <a:off x="692640" y="1188720"/>
            <a:ext cx="8686800" cy="5120640"/>
          </a:xfrm>
          <a:prstGeom prst="rect">
            <a:avLst/>
          </a:prstGeom>
          <a:ln>
            <a:noFill/>
          </a:ln>
        </p:spPr>
      </p:pic>
      <p:pic>
        <p:nvPicPr>
          <p:cNvPr id="466" name="Picture 474" descr=""/>
          <p:cNvPicPr/>
          <p:nvPr/>
        </p:nvPicPr>
        <p:blipFill>
          <a:blip r:embed="rId5"/>
          <a:stretch/>
        </p:blipFill>
        <p:spPr>
          <a:xfrm>
            <a:off x="692640" y="1188720"/>
            <a:ext cx="8686800" cy="5120640"/>
          </a:xfrm>
          <a:prstGeom prst="rect">
            <a:avLst/>
          </a:prstGeom>
          <a:ln>
            <a:noFill/>
          </a:ln>
        </p:spPr>
      </p:pic>
    </p:spTree>
  </p:cSld>
  <p:transition spd="med">
    <p:cover dir="d"/>
  </p:transition>
  <p:timing>
    <p:tnLst>
      <p:par>
        <p:cTn id="182" dur="indefinite" restart="never" nodeType="tmRoot">
          <p:childTnLst>
            <p:seq>
              <p:cTn id="183" dur="indefinite" nodeType="mainSeq">
                <p:childTnLst>
                  <p:par>
                    <p:cTn id="184" fill="hold">
                      <p:stCondLst>
                        <p:cond delay="indefinite"/>
                      </p:stCondLst>
                      <p:childTnLst>
                        <p:par>
                          <p:cTn id="185" fill="hold">
                            <p:stCondLst>
                              <p:cond delay="0"/>
                            </p:stCondLst>
                            <p:childTnLst>
                              <p:par>
                                <p:cTn id="186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88" dur="2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93" dur="2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98" dur="2000"/>
                                        <p:tgtEl>
                                          <p:spTgt spid="4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203" dur="2000"/>
                                        <p:tgtEl>
                                          <p:spTgt spid="4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CustomShape 1"/>
          <p:cNvSpPr/>
          <p:nvPr/>
        </p:nvSpPr>
        <p:spPr>
          <a:xfrm>
            <a:off x="2025720" y="-190800"/>
            <a:ext cx="853704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PHÂN RÃ CHỨC NĂNG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68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4320" cy="741600"/>
          </a:xfrm>
          <a:prstGeom prst="rect">
            <a:avLst/>
          </a:prstGeom>
          <a:ln>
            <a:noFill/>
          </a:ln>
        </p:spPr>
      </p:pic>
      <p:sp>
        <p:nvSpPr>
          <p:cNvPr id="469" name="CustomShape 2"/>
          <p:cNvSpPr/>
          <p:nvPr/>
        </p:nvSpPr>
        <p:spPr>
          <a:xfrm>
            <a:off x="495000" y="1604520"/>
            <a:ext cx="8910360" cy="268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70" name="Picture 478" descr=""/>
          <p:cNvPicPr/>
          <p:nvPr/>
        </p:nvPicPr>
        <p:blipFill>
          <a:blip r:embed="rId2"/>
          <a:stretch/>
        </p:blipFill>
        <p:spPr>
          <a:xfrm>
            <a:off x="437760" y="1131480"/>
            <a:ext cx="9048960" cy="52772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04" dur="indefinite" restart="never" nodeType="tmRoot">
          <p:childTnLst>
            <p:seq>
              <p:cTn id="205" dur="indefinite" nodeType="mainSeq">
                <p:childTnLst>
                  <p:par>
                    <p:cTn id="206" fill="hold">
                      <p:stCondLst>
                        <p:cond delay="indefinite"/>
                      </p:stCondLst>
                      <p:childTnLst>
                        <p:par>
                          <p:cTn id="207" fill="hold">
                            <p:stCondLst>
                              <p:cond delay="0"/>
                            </p:stCondLst>
                            <p:childTnLst>
                              <p:par>
                                <p:cTn id="208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210" dur="2000"/>
                                        <p:tgtEl>
                                          <p:spTgt spid="4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CustomShape 1"/>
          <p:cNvSpPr/>
          <p:nvPr/>
        </p:nvSpPr>
        <p:spPr>
          <a:xfrm>
            <a:off x="2025720" y="-190800"/>
            <a:ext cx="853704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HOẠT ĐỘNG API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72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4320" cy="741600"/>
          </a:xfrm>
          <a:prstGeom prst="rect">
            <a:avLst/>
          </a:prstGeom>
          <a:ln>
            <a:noFill/>
          </a:ln>
        </p:spPr>
      </p:pic>
      <p:sp>
        <p:nvSpPr>
          <p:cNvPr id="473" name="CustomShape 2"/>
          <p:cNvSpPr/>
          <p:nvPr/>
        </p:nvSpPr>
        <p:spPr>
          <a:xfrm>
            <a:off x="495000" y="1604520"/>
            <a:ext cx="8910360" cy="2688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74" name="CustomShape 3"/>
          <p:cNvSpPr/>
          <p:nvPr/>
        </p:nvSpPr>
        <p:spPr>
          <a:xfrm>
            <a:off x="91440" y="2035080"/>
            <a:ext cx="2117880" cy="11836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Laptop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75" name="CustomShape 4"/>
          <p:cNvSpPr/>
          <p:nvPr/>
        </p:nvSpPr>
        <p:spPr>
          <a:xfrm>
            <a:off x="2160" y="3479400"/>
            <a:ext cx="2461680" cy="184248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Điện thoại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76" name="CustomShape 5"/>
          <p:cNvSpPr/>
          <p:nvPr/>
        </p:nvSpPr>
        <p:spPr>
          <a:xfrm>
            <a:off x="5705280" y="1721880"/>
            <a:ext cx="1547280" cy="3395160"/>
          </a:xfrm>
          <a:prstGeom prst="rect">
            <a:avLst/>
          </a:prstGeom>
          <a:blipFill rotWithShape="0">
            <a:blip r:embed="rId4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Server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sp>
        <p:nvSpPr>
          <p:cNvPr id="477" name="CustomShape 6"/>
          <p:cNvSpPr/>
          <p:nvPr/>
        </p:nvSpPr>
        <p:spPr>
          <a:xfrm>
            <a:off x="2973240" y="3080160"/>
            <a:ext cx="1448280" cy="83736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API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78" name="CustomShape 7"/>
          <p:cNvSpPr/>
          <p:nvPr/>
        </p:nvSpPr>
        <p:spPr>
          <a:xfrm>
            <a:off x="8405280" y="1476720"/>
            <a:ext cx="1008000" cy="127512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Database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479" name="Picture 487" descr=""/>
          <p:cNvPicPr/>
          <p:nvPr/>
        </p:nvPicPr>
        <p:blipFill>
          <a:blip r:embed="rId7"/>
          <a:stretch/>
        </p:blipFill>
        <p:spPr>
          <a:xfrm>
            <a:off x="7955280" y="3577680"/>
            <a:ext cx="1732320" cy="1842480"/>
          </a:xfrm>
          <a:prstGeom prst="rect">
            <a:avLst/>
          </a:prstGeom>
          <a:ln>
            <a:noFill/>
          </a:ln>
        </p:spPr>
      </p:pic>
      <p:pic>
        <p:nvPicPr>
          <p:cNvPr id="480" name="Picture 488" descr=""/>
          <p:cNvPicPr/>
          <p:nvPr/>
        </p:nvPicPr>
        <p:blipFill>
          <a:blip r:embed="rId8"/>
          <a:stretch/>
        </p:blipFill>
        <p:spPr>
          <a:xfrm rot="9445800">
            <a:off x="7178760" y="2546280"/>
            <a:ext cx="1330560" cy="407160"/>
          </a:xfrm>
          <a:prstGeom prst="rect">
            <a:avLst/>
          </a:prstGeom>
          <a:ln>
            <a:noFill/>
          </a:ln>
        </p:spPr>
      </p:pic>
      <p:pic>
        <p:nvPicPr>
          <p:cNvPr id="481" name="Picture 489" descr=""/>
          <p:cNvPicPr/>
          <p:nvPr/>
        </p:nvPicPr>
        <p:blipFill>
          <a:blip r:embed="rId9"/>
          <a:stretch/>
        </p:blipFill>
        <p:spPr>
          <a:xfrm rot="12354600">
            <a:off x="7218360" y="3721680"/>
            <a:ext cx="1330560" cy="407160"/>
          </a:xfrm>
          <a:prstGeom prst="rect">
            <a:avLst/>
          </a:prstGeom>
          <a:ln>
            <a:noFill/>
          </a:ln>
        </p:spPr>
      </p:pic>
      <p:pic>
        <p:nvPicPr>
          <p:cNvPr id="482" name="Picture 490" descr=""/>
          <p:cNvPicPr/>
          <p:nvPr/>
        </p:nvPicPr>
        <p:blipFill>
          <a:blip r:embed="rId10"/>
          <a:stretch/>
        </p:blipFill>
        <p:spPr>
          <a:xfrm>
            <a:off x="4311360" y="3189600"/>
            <a:ext cx="1390320" cy="572400"/>
          </a:xfrm>
          <a:prstGeom prst="rect">
            <a:avLst/>
          </a:prstGeom>
          <a:ln>
            <a:noFill/>
          </a:ln>
        </p:spPr>
      </p:pic>
      <p:pic>
        <p:nvPicPr>
          <p:cNvPr id="483" name="Picture 491" descr=""/>
          <p:cNvPicPr/>
          <p:nvPr/>
        </p:nvPicPr>
        <p:blipFill>
          <a:blip r:embed="rId11"/>
          <a:stretch/>
        </p:blipFill>
        <p:spPr>
          <a:xfrm>
            <a:off x="1715040" y="3222360"/>
            <a:ext cx="1390320" cy="572400"/>
          </a:xfrm>
          <a:prstGeom prst="rect">
            <a:avLst/>
          </a:prstGeom>
          <a:ln>
            <a:noFill/>
          </a:ln>
        </p:spPr>
      </p:pic>
      <p:sp>
        <p:nvSpPr>
          <p:cNvPr id="484" name="CustomShape 8"/>
          <p:cNvSpPr/>
          <p:nvPr/>
        </p:nvSpPr>
        <p:spPr>
          <a:xfrm>
            <a:off x="2327760" y="2671920"/>
            <a:ext cx="3155040" cy="221400"/>
          </a:xfrm>
          <a:prstGeom prst="rect">
            <a:avLst/>
          </a:prstGeom>
          <a:blipFill rotWithShape="0">
            <a:blip r:embed="rId1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GET, POST, PUT, DELETE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85" name="CustomShape 9"/>
          <p:cNvSpPr/>
          <p:nvPr/>
        </p:nvSpPr>
        <p:spPr>
          <a:xfrm>
            <a:off x="2358000" y="3990240"/>
            <a:ext cx="3067200" cy="221400"/>
          </a:xfrm>
          <a:prstGeom prst="rect">
            <a:avLst/>
          </a:prstGeom>
          <a:blipFill rotWithShape="0">
            <a:blip r:embed="rId1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JSON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push dir="d"/>
  </p:transition>
  <p:timing>
    <p:tnLst>
      <p:par>
        <p:cTn id="211" dur="indefinite" restart="never" nodeType="tmRoot">
          <p:childTnLst>
            <p:seq>
              <p:cTn id="212" dur="indefinite" nodeType="mainSeq">
                <p:childTnLst>
                  <p:par>
                    <p:cTn id="213" fill="hold">
                      <p:stCondLst>
                        <p:cond delay="indefinite"/>
                      </p:stCondLst>
                      <p:childTnLst>
                        <p:par>
                          <p:cTn id="214" fill="hold">
                            <p:stCondLst>
                              <p:cond delay="0"/>
                            </p:stCondLst>
                            <p:childTnLst>
                              <p:par>
                                <p:cTn id="215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17" dur="500"/>
                                        <p:tgtEl>
                                          <p:spTgt spid="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222" dur="500"/>
                                        <p:tgtEl>
                                          <p:spTgt spid="4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CustomShape 1"/>
          <p:cNvSpPr/>
          <p:nvPr/>
        </p:nvSpPr>
        <p:spPr>
          <a:xfrm>
            <a:off x="2025720" y="-190800"/>
            <a:ext cx="853704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API ĐĂNG NHẬP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87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8080" cy="770040"/>
          </a:xfrm>
          <a:prstGeom prst="rect">
            <a:avLst/>
          </a:prstGeom>
          <a:ln>
            <a:noFill/>
          </a:ln>
        </p:spPr>
      </p:pic>
      <p:sp>
        <p:nvSpPr>
          <p:cNvPr id="488" name="CustomShape 2"/>
          <p:cNvSpPr/>
          <p:nvPr/>
        </p:nvSpPr>
        <p:spPr>
          <a:xfrm>
            <a:off x="495000" y="273600"/>
            <a:ext cx="891144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89" name="Picture 497" descr=""/>
          <p:cNvPicPr/>
          <p:nvPr/>
        </p:nvPicPr>
        <p:blipFill>
          <a:blip r:embed="rId2"/>
          <a:stretch/>
        </p:blipFill>
        <p:spPr>
          <a:xfrm>
            <a:off x="422640" y="1057680"/>
            <a:ext cx="9091800" cy="5387040"/>
          </a:xfrm>
          <a:prstGeom prst="rect">
            <a:avLst/>
          </a:prstGeom>
          <a:ln>
            <a:noFill/>
          </a:ln>
        </p:spPr>
      </p:pic>
    </p:spTree>
  </p:cSld>
  <p:transition spd="med">
    <p:pull dir="d"/>
  </p:transition>
  <p:timing>
    <p:tnLst>
      <p:par>
        <p:cTn id="223" dur="indefinite" restart="never" nodeType="tmRoot">
          <p:childTnLst>
            <p:seq>
              <p:cTn id="2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CustomShape 1"/>
          <p:cNvSpPr/>
          <p:nvPr/>
        </p:nvSpPr>
        <p:spPr>
          <a:xfrm>
            <a:off x="2025720" y="-190800"/>
            <a:ext cx="853704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API BẢNG ĐIỀU KHIỂN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91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8080" cy="770040"/>
          </a:xfrm>
          <a:prstGeom prst="rect">
            <a:avLst/>
          </a:prstGeom>
          <a:ln>
            <a:noFill/>
          </a:ln>
        </p:spPr>
      </p:pic>
      <p:sp>
        <p:nvSpPr>
          <p:cNvPr id="492" name="CustomShape 2"/>
          <p:cNvSpPr/>
          <p:nvPr/>
        </p:nvSpPr>
        <p:spPr>
          <a:xfrm>
            <a:off x="495000" y="273600"/>
            <a:ext cx="891144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3" name="Picture 501" descr=""/>
          <p:cNvPicPr/>
          <p:nvPr/>
        </p:nvPicPr>
        <p:blipFill>
          <a:blip r:embed="rId2"/>
          <a:stretch/>
        </p:blipFill>
        <p:spPr>
          <a:xfrm>
            <a:off x="346320" y="1085400"/>
            <a:ext cx="9141120" cy="5312520"/>
          </a:xfrm>
          <a:prstGeom prst="rect">
            <a:avLst/>
          </a:prstGeom>
          <a:ln>
            <a:noFill/>
          </a:ln>
        </p:spPr>
      </p:pic>
    </p:spTree>
  </p:cSld>
  <p:transition spd="med">
    <p:pull dir="d"/>
  </p:transition>
  <p:timing>
    <p:tnLst>
      <p:par>
        <p:cTn id="225" dur="indefinite" restart="never" nodeType="tmRoot">
          <p:childTnLst>
            <p:seq>
              <p:cTn id="2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CustomShape 1"/>
          <p:cNvSpPr/>
          <p:nvPr/>
        </p:nvSpPr>
        <p:spPr>
          <a:xfrm>
            <a:off x="2025720" y="-190800"/>
            <a:ext cx="853704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GIAO DIỆN TRÊN APP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95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8080" cy="770040"/>
          </a:xfrm>
          <a:prstGeom prst="rect">
            <a:avLst/>
          </a:prstGeom>
          <a:ln>
            <a:noFill/>
          </a:ln>
        </p:spPr>
      </p:pic>
      <p:sp>
        <p:nvSpPr>
          <p:cNvPr id="496" name="CustomShape 2"/>
          <p:cNvSpPr/>
          <p:nvPr/>
        </p:nvSpPr>
        <p:spPr>
          <a:xfrm>
            <a:off x="495000" y="273600"/>
            <a:ext cx="891144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97" name="Picture 509" descr=""/>
          <p:cNvPicPr/>
          <p:nvPr/>
        </p:nvPicPr>
        <p:blipFill>
          <a:blip r:embed="rId2"/>
          <a:stretch/>
        </p:blipFill>
        <p:spPr>
          <a:xfrm>
            <a:off x="640080" y="1417680"/>
            <a:ext cx="2643840" cy="4674960"/>
          </a:xfrm>
          <a:prstGeom prst="rect">
            <a:avLst/>
          </a:prstGeom>
          <a:ln>
            <a:noFill/>
          </a:ln>
        </p:spPr>
      </p:pic>
      <p:pic>
        <p:nvPicPr>
          <p:cNvPr id="498" name="Picture 510" descr=""/>
          <p:cNvPicPr/>
          <p:nvPr/>
        </p:nvPicPr>
        <p:blipFill>
          <a:blip r:embed="rId3"/>
          <a:stretch/>
        </p:blipFill>
        <p:spPr>
          <a:xfrm>
            <a:off x="3383280" y="1417680"/>
            <a:ext cx="3106080" cy="4564080"/>
          </a:xfrm>
          <a:prstGeom prst="rect">
            <a:avLst/>
          </a:prstGeom>
          <a:ln>
            <a:noFill/>
          </a:ln>
        </p:spPr>
      </p:pic>
      <p:pic>
        <p:nvPicPr>
          <p:cNvPr id="499" name="Picture 511" descr=""/>
          <p:cNvPicPr/>
          <p:nvPr/>
        </p:nvPicPr>
        <p:blipFill>
          <a:blip r:embed="rId4"/>
          <a:stretch/>
        </p:blipFill>
        <p:spPr>
          <a:xfrm>
            <a:off x="6784560" y="1426680"/>
            <a:ext cx="2722320" cy="4514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27" dur="indefinite" restart="never" nodeType="tmRoot">
          <p:childTnLst>
            <p:seq>
              <p:cTn id="228" dur="indefinite" nodeType="mainSeq">
                <p:childTnLst>
                  <p:par>
                    <p:cTn id="229" fill="hold">
                      <p:stCondLst>
                        <p:cond delay="indefinite"/>
                      </p:stCondLst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233" dur="20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4" fill="hold">
                            <p:stCondLst>
                              <p:cond delay="2000"/>
                            </p:stCondLst>
                            <p:childTnLst>
                              <p:par>
                                <p:cTn id="235" nodeType="after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237" dur="20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8" fill="hold">
                            <p:stCondLst>
                              <p:cond delay="4000"/>
                            </p:stCondLst>
                            <p:childTnLst>
                              <p:par>
                                <p:cTn id="239" nodeType="after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241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242" dur="500" fill="hold"/>
                                        <p:tgtEl>
                                          <p:spTgt spid="4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243" dur="500"/>
                                        <p:tgtEl>
                                          <p:spTgt spid="4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CustomShape 1"/>
          <p:cNvSpPr/>
          <p:nvPr/>
        </p:nvSpPr>
        <p:spPr>
          <a:xfrm>
            <a:off x="2025720" y="-190800"/>
            <a:ext cx="853704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GIAO DIỆN TRÊN APP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01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8080" cy="770040"/>
          </a:xfrm>
          <a:prstGeom prst="rect">
            <a:avLst/>
          </a:prstGeom>
          <a:ln>
            <a:noFill/>
          </a:ln>
        </p:spPr>
      </p:pic>
      <p:sp>
        <p:nvSpPr>
          <p:cNvPr id="502" name="CustomShape 2"/>
          <p:cNvSpPr/>
          <p:nvPr/>
        </p:nvSpPr>
        <p:spPr>
          <a:xfrm>
            <a:off x="495000" y="273600"/>
            <a:ext cx="891144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3" name="Picture 515" descr=""/>
          <p:cNvPicPr/>
          <p:nvPr/>
        </p:nvPicPr>
        <p:blipFill>
          <a:blip r:embed="rId2"/>
          <a:stretch/>
        </p:blipFill>
        <p:spPr>
          <a:xfrm>
            <a:off x="279000" y="1097280"/>
            <a:ext cx="3068280" cy="4934880"/>
          </a:xfrm>
          <a:prstGeom prst="rect">
            <a:avLst/>
          </a:prstGeom>
          <a:ln>
            <a:noFill/>
          </a:ln>
        </p:spPr>
      </p:pic>
      <p:pic>
        <p:nvPicPr>
          <p:cNvPr id="504" name="Picture 516" descr=""/>
          <p:cNvPicPr/>
          <p:nvPr/>
        </p:nvPicPr>
        <p:blipFill>
          <a:blip r:embed="rId3"/>
          <a:stretch/>
        </p:blipFill>
        <p:spPr>
          <a:xfrm>
            <a:off x="3369600" y="1082880"/>
            <a:ext cx="3044160" cy="4949280"/>
          </a:xfrm>
          <a:prstGeom prst="rect">
            <a:avLst/>
          </a:prstGeom>
          <a:ln>
            <a:noFill/>
          </a:ln>
        </p:spPr>
      </p:pic>
      <p:pic>
        <p:nvPicPr>
          <p:cNvPr id="505" name="Picture 517" descr=""/>
          <p:cNvPicPr/>
          <p:nvPr/>
        </p:nvPicPr>
        <p:blipFill>
          <a:blip r:embed="rId4"/>
          <a:stretch/>
        </p:blipFill>
        <p:spPr>
          <a:xfrm>
            <a:off x="6492240" y="1046880"/>
            <a:ext cx="3281040" cy="50407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4" dur="indefinite" restart="never" nodeType="tmRoot">
          <p:childTnLst>
            <p:seq>
              <p:cTn id="245" dur="indefinite" nodeType="mainSeq">
                <p:childTnLst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nodeType="clickEffect" fill="hold" presetClass="entr" presetID="2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edge" transition="in">
                                      <p:cBhvr additive="repl">
                                        <p:cTn id="250" dur="2000"/>
                                        <p:tgtEl>
                                          <p:spTgt spid="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1" fill="hold">
                            <p:stCondLst>
                              <p:cond delay="2000"/>
                            </p:stCondLst>
                            <p:childTnLst>
                              <p:par>
                                <p:cTn id="252" nodeType="afterEffect" fill="hold" presetClass="entr" presetID="21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heel(1)" transition="in">
                                      <p:cBhvr additive="repl">
                                        <p:cTn id="254" dur="2000"/>
                                        <p:tgtEl>
                                          <p:spTgt spid="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5" fill="hold">
                            <p:stCondLst>
                              <p:cond delay="4000"/>
                            </p:stCondLst>
                            <p:childTnLst>
                              <p:par>
                                <p:cTn id="256" nodeType="after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258" dur="500"/>
                                        <p:tgtEl>
                                          <p:spTgt spid="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CustomShape 1"/>
          <p:cNvSpPr/>
          <p:nvPr/>
        </p:nvSpPr>
        <p:spPr>
          <a:xfrm>
            <a:off x="2025720" y="-190800"/>
            <a:ext cx="853704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GIAO DIỆN TRÊN WEB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07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8080" cy="770040"/>
          </a:xfrm>
          <a:prstGeom prst="rect">
            <a:avLst/>
          </a:prstGeom>
          <a:ln>
            <a:noFill/>
          </a:ln>
        </p:spPr>
      </p:pic>
      <p:sp>
        <p:nvSpPr>
          <p:cNvPr id="508" name="CustomShape 2"/>
          <p:cNvSpPr/>
          <p:nvPr/>
        </p:nvSpPr>
        <p:spPr>
          <a:xfrm>
            <a:off x="495000" y="273600"/>
            <a:ext cx="891144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09" name="Picture 529" descr=""/>
          <p:cNvPicPr/>
          <p:nvPr/>
        </p:nvPicPr>
        <p:blipFill>
          <a:blip r:embed="rId2"/>
          <a:stretch/>
        </p:blipFill>
        <p:spPr>
          <a:xfrm>
            <a:off x="750960" y="1119240"/>
            <a:ext cx="8595360" cy="4698360"/>
          </a:xfrm>
          <a:prstGeom prst="rect">
            <a:avLst/>
          </a:prstGeom>
          <a:ln>
            <a:noFill/>
          </a:ln>
        </p:spPr>
      </p:pic>
      <p:pic>
        <p:nvPicPr>
          <p:cNvPr id="510" name="Picture 533" descr=""/>
          <p:cNvPicPr/>
          <p:nvPr/>
        </p:nvPicPr>
        <p:blipFill>
          <a:blip r:embed="rId3"/>
          <a:stretch/>
        </p:blipFill>
        <p:spPr>
          <a:xfrm>
            <a:off x="750960" y="1102680"/>
            <a:ext cx="8595360" cy="4846680"/>
          </a:xfrm>
          <a:prstGeom prst="rect">
            <a:avLst/>
          </a:prstGeom>
          <a:ln>
            <a:noFill/>
          </a:ln>
        </p:spPr>
      </p:pic>
      <p:pic>
        <p:nvPicPr>
          <p:cNvPr id="511" name="Picture 537" descr=""/>
          <p:cNvPicPr/>
          <p:nvPr/>
        </p:nvPicPr>
        <p:blipFill>
          <a:blip r:embed="rId4"/>
          <a:stretch/>
        </p:blipFill>
        <p:spPr>
          <a:xfrm>
            <a:off x="748080" y="1119240"/>
            <a:ext cx="8595360" cy="4795920"/>
          </a:xfrm>
          <a:prstGeom prst="rect">
            <a:avLst/>
          </a:prstGeom>
          <a:ln>
            <a:noFill/>
          </a:ln>
        </p:spPr>
      </p:pic>
    </p:spTree>
  </p:cSld>
  <p:transition spd="med">
    <p:blinds dir="vert"/>
  </p:transition>
  <p:timing>
    <p:tnLst>
      <p:par>
        <p:cTn id="259" dur="indefinite" restart="never" nodeType="tmRoot">
          <p:childTnLst>
            <p:seq>
              <p:cTn id="260" dur="indefinite" nodeType="mainSeq">
                <p:childTnLst>
                  <p:par>
                    <p:cTn id="261" fill="hold">
                      <p:stCondLst>
                        <p:cond delay="indefinite"/>
                      </p:stCondLst>
                      <p:childTnLst>
                        <p:par>
                          <p:cTn id="262" fill="hold">
                            <p:stCondLst>
                              <p:cond delay="0"/>
                            </p:stCondLst>
                            <p:childTnLst>
                              <p:par>
                                <p:cTn id="263" nodeType="clickEffect" fill="hold" presetClass="entr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265" dur="2000"/>
                                        <p:tgtEl>
                                          <p:spTgt spid="5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nodeType="clickEffect" fill="hold" presetClass="entr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270" dur="2000"/>
                                        <p:tgtEl>
                                          <p:spTgt spid="5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nodeType="clickEffect" fill="hold" presetClass="entr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275" dur="2000"/>
                                        <p:tgtEl>
                                          <p:spTgt spid="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CustomShape 1"/>
          <p:cNvSpPr/>
          <p:nvPr/>
        </p:nvSpPr>
        <p:spPr>
          <a:xfrm>
            <a:off x="2025720" y="-190800"/>
            <a:ext cx="853704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INTERNET OF THINGS ( IOT)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13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8080" cy="770040"/>
          </a:xfrm>
          <a:prstGeom prst="rect">
            <a:avLst/>
          </a:prstGeom>
          <a:ln>
            <a:noFill/>
          </a:ln>
        </p:spPr>
      </p:pic>
      <p:sp>
        <p:nvSpPr>
          <p:cNvPr id="514" name="CustomShape 2"/>
          <p:cNvSpPr/>
          <p:nvPr/>
        </p:nvSpPr>
        <p:spPr>
          <a:xfrm>
            <a:off x="495000" y="273600"/>
            <a:ext cx="891144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15" name="CustomShape 3"/>
          <p:cNvSpPr/>
          <p:nvPr/>
        </p:nvSpPr>
        <p:spPr>
          <a:xfrm>
            <a:off x="4643280" y="2844360"/>
            <a:ext cx="17568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16" name="Picture 542" descr=""/>
          <p:cNvPicPr/>
          <p:nvPr/>
        </p:nvPicPr>
        <p:blipFill>
          <a:blip r:embed="rId2"/>
          <a:stretch/>
        </p:blipFill>
        <p:spPr>
          <a:xfrm>
            <a:off x="2743200" y="1515600"/>
            <a:ext cx="2194920" cy="1879560"/>
          </a:xfrm>
          <a:prstGeom prst="rect">
            <a:avLst/>
          </a:prstGeom>
          <a:ln>
            <a:noFill/>
          </a:ln>
        </p:spPr>
      </p:pic>
      <p:sp>
        <p:nvSpPr>
          <p:cNvPr id="517" name="CustomShape 4"/>
          <p:cNvSpPr/>
          <p:nvPr/>
        </p:nvSpPr>
        <p:spPr>
          <a:xfrm>
            <a:off x="5851800" y="1091880"/>
            <a:ext cx="1547280" cy="284796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Server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518" name="Picture 544" descr=""/>
          <p:cNvPicPr/>
          <p:nvPr/>
        </p:nvPicPr>
        <p:blipFill>
          <a:blip r:embed="rId4"/>
          <a:stretch/>
        </p:blipFill>
        <p:spPr>
          <a:xfrm>
            <a:off x="7955640" y="1669680"/>
            <a:ext cx="1732320" cy="1842480"/>
          </a:xfrm>
          <a:prstGeom prst="rect">
            <a:avLst/>
          </a:prstGeom>
          <a:ln>
            <a:noFill/>
          </a:ln>
        </p:spPr>
      </p:pic>
      <p:sp>
        <p:nvSpPr>
          <p:cNvPr id="519" name="CustomShape 5"/>
          <p:cNvSpPr/>
          <p:nvPr/>
        </p:nvSpPr>
        <p:spPr>
          <a:xfrm>
            <a:off x="442800" y="1920240"/>
            <a:ext cx="1474920" cy="147492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Module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520" name="Picture 546" descr=""/>
          <p:cNvPicPr/>
          <p:nvPr/>
        </p:nvPicPr>
        <p:blipFill>
          <a:blip r:embed="rId6"/>
          <a:stretch/>
        </p:blipFill>
        <p:spPr>
          <a:xfrm>
            <a:off x="7498080" y="2172960"/>
            <a:ext cx="968760" cy="511560"/>
          </a:xfrm>
          <a:prstGeom prst="rect">
            <a:avLst/>
          </a:prstGeom>
          <a:ln>
            <a:noFill/>
          </a:ln>
        </p:spPr>
      </p:pic>
      <p:pic>
        <p:nvPicPr>
          <p:cNvPr id="521" name="Picture 547" descr=""/>
          <p:cNvPicPr/>
          <p:nvPr/>
        </p:nvPicPr>
        <p:blipFill>
          <a:blip r:embed="rId7"/>
          <a:stretch/>
        </p:blipFill>
        <p:spPr>
          <a:xfrm>
            <a:off x="4915080" y="2153520"/>
            <a:ext cx="968760" cy="511560"/>
          </a:xfrm>
          <a:prstGeom prst="rect">
            <a:avLst/>
          </a:prstGeom>
          <a:ln>
            <a:noFill/>
          </a:ln>
        </p:spPr>
      </p:pic>
      <p:pic>
        <p:nvPicPr>
          <p:cNvPr id="522" name="Picture 548" descr=""/>
          <p:cNvPicPr/>
          <p:nvPr/>
        </p:nvPicPr>
        <p:blipFill>
          <a:blip r:embed="rId8"/>
          <a:stretch/>
        </p:blipFill>
        <p:spPr>
          <a:xfrm>
            <a:off x="1927080" y="2153520"/>
            <a:ext cx="968760" cy="511560"/>
          </a:xfrm>
          <a:prstGeom prst="rect">
            <a:avLst/>
          </a:prstGeom>
          <a:ln>
            <a:noFill/>
          </a:ln>
        </p:spPr>
      </p:pic>
      <p:sp>
        <p:nvSpPr>
          <p:cNvPr id="523" name="CustomShape 6"/>
          <p:cNvSpPr/>
          <p:nvPr/>
        </p:nvSpPr>
        <p:spPr>
          <a:xfrm>
            <a:off x="4754880" y="4480560"/>
            <a:ext cx="4807800" cy="136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ESP8266 là một vi mạch điều khiển có thể giúp chúng ta điều khiển thiết bị điện tử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thông qua internet bằng việc tích hợp sẵn module Wifi bên trong vi mạch. 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24" name="Picture 550" descr=""/>
          <p:cNvPicPr/>
          <p:nvPr/>
        </p:nvPicPr>
        <p:blipFill>
          <a:blip r:embed="rId9"/>
          <a:stretch/>
        </p:blipFill>
        <p:spPr>
          <a:xfrm>
            <a:off x="1355040" y="4171320"/>
            <a:ext cx="1277640" cy="1431360"/>
          </a:xfrm>
          <a:prstGeom prst="rect">
            <a:avLst/>
          </a:prstGeom>
          <a:ln>
            <a:noFill/>
          </a:ln>
        </p:spPr>
      </p:pic>
      <p:pic>
        <p:nvPicPr>
          <p:cNvPr id="525" name="Picture 551" descr=""/>
          <p:cNvPicPr/>
          <p:nvPr/>
        </p:nvPicPr>
        <p:blipFill>
          <a:blip r:embed="rId10"/>
          <a:stretch/>
        </p:blipFill>
        <p:spPr>
          <a:xfrm>
            <a:off x="2926080" y="3726720"/>
            <a:ext cx="1626840" cy="2201040"/>
          </a:xfrm>
          <a:prstGeom prst="rect">
            <a:avLst/>
          </a:prstGeom>
          <a:ln>
            <a:noFill/>
          </a:ln>
        </p:spPr>
      </p:pic>
      <p:pic>
        <p:nvPicPr>
          <p:cNvPr id="526" name="Picture 552" descr=""/>
          <p:cNvPicPr/>
          <p:nvPr/>
        </p:nvPicPr>
        <p:blipFill>
          <a:blip r:embed="rId11"/>
          <a:stretch/>
        </p:blipFill>
        <p:spPr>
          <a:xfrm rot="2186400">
            <a:off x="1316160" y="3479400"/>
            <a:ext cx="1729800" cy="878040"/>
          </a:xfrm>
          <a:prstGeom prst="rect">
            <a:avLst/>
          </a:prstGeom>
          <a:ln>
            <a:noFill/>
          </a:ln>
        </p:spPr>
      </p:pic>
    </p:spTree>
  </p:cSld>
  <p:transition spd="med">
    <p:push dir="d"/>
  </p:transition>
  <p:timing>
    <p:tnLst>
      <p:par>
        <p:cTn id="276" dur="indefinite" restart="never" nodeType="tmRoot">
          <p:childTnLst>
            <p:seq>
              <p:cTn id="277" dur="indefinite" nodeType="mainSeq">
                <p:childTnLst>
                  <p:par>
                    <p:cTn id="278" fill="hold">
                      <p:stCondLst>
                        <p:cond delay="indefinite"/>
                      </p:stCondLst>
                      <p:childTnLst>
                        <p:par>
                          <p:cTn id="279" fill="hold">
                            <p:stCondLst>
                              <p:cond delay="0"/>
                            </p:stCondLst>
                            <p:childTnLst>
                              <p:par>
                                <p:cTn id="280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282" dur="500"/>
                                        <p:tgtEl>
                                          <p:spTgt spid="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287" dur="1000"/>
                                        <p:tgtEl>
                                          <p:spTgt spid="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8" fill="hold">
                      <p:stCondLst>
                        <p:cond delay="indefinite"/>
                      </p:stCondLst>
                      <p:childTnLst>
                        <p:par>
                          <p:cTn id="289" fill="hold">
                            <p:stCondLst>
                              <p:cond delay="0"/>
                            </p:stCondLst>
                            <p:childTnLst>
                              <p:par>
                                <p:cTn id="290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292" dur="1000"/>
                                        <p:tgtEl>
                                          <p:spTgt spid="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3" fill="hold">
                      <p:stCondLst>
                        <p:cond delay="indefinite"/>
                      </p:stCondLst>
                      <p:childTnLst>
                        <p:par>
                          <p:cTn id="294" fill="hold">
                            <p:stCondLst>
                              <p:cond delay="0"/>
                            </p:stCondLst>
                            <p:childTnLst>
                              <p:par>
                                <p:cTn id="295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297" dur="500"/>
                                        <p:tgtEl>
                                          <p:spTgt spid="5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8" fill="hold">
                      <p:stCondLst>
                        <p:cond delay="indefinite"/>
                      </p:stCondLst>
                      <p:childTnLst>
                        <p:par>
                          <p:cTn id="299" fill="hold">
                            <p:stCondLst>
                              <p:cond delay="0"/>
                            </p:stCondLst>
                            <p:childTnLst>
                              <p:par>
                                <p:cTn id="300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02" dur="500"/>
                                        <p:tgtEl>
                                          <p:spTgt spid="5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07" dur="500"/>
                                        <p:tgtEl>
                                          <p:spTgt spid="5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8" fill="hold">
                      <p:stCondLst>
                        <p:cond delay="indefinite"/>
                      </p:stCondLst>
                      <p:childTnLst>
                        <p:par>
                          <p:cTn id="309" fill="hold">
                            <p:stCondLst>
                              <p:cond delay="0"/>
                            </p:stCondLst>
                            <p:childTnLst>
                              <p:par>
                                <p:cTn id="310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12" dur="500"/>
                                        <p:tgtEl>
                                          <p:spTgt spid="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3" fill="hold">
                      <p:stCondLst>
                        <p:cond delay="indefinite"/>
                      </p:stCondLst>
                      <p:childTnLst>
                        <p:par>
                          <p:cTn id="314" fill="hold">
                            <p:stCondLst>
                              <p:cond delay="0"/>
                            </p:stCondLst>
                            <p:childTnLst>
                              <p:par>
                                <p:cTn id="315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17" dur="500"/>
                                        <p:tgtEl>
                                          <p:spTgt spid="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8" fill="hold">
                      <p:stCondLst>
                        <p:cond delay="indefinite"/>
                      </p:stCondLst>
                      <p:childTnLst>
                        <p:par>
                          <p:cTn id="319" fill="hold">
                            <p:stCondLst>
                              <p:cond delay="0"/>
                            </p:stCondLst>
                            <p:childTnLst>
                              <p:par>
                                <p:cTn id="320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22" dur="500"/>
                                        <p:tgtEl>
                                          <p:spTgt spid="5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27" dur="500"/>
                                        <p:tgtEl>
                                          <p:spTgt spid="5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332" dur="2000"/>
                                        <p:tgtEl>
                                          <p:spTgt spid="5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CustomShape 1"/>
          <p:cNvSpPr/>
          <p:nvPr/>
        </p:nvSpPr>
        <p:spPr>
          <a:xfrm>
            <a:off x="2025720" y="-190800"/>
            <a:ext cx="853704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LUẬN VĂN TỐT NGHIỆP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84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4320" cy="741600"/>
          </a:xfrm>
          <a:prstGeom prst="rect">
            <a:avLst/>
          </a:prstGeom>
          <a:ln>
            <a:noFill/>
          </a:ln>
        </p:spPr>
      </p:pic>
      <p:sp>
        <p:nvSpPr>
          <p:cNvPr id="385" name="CustomShape 2"/>
          <p:cNvSpPr/>
          <p:nvPr/>
        </p:nvSpPr>
        <p:spPr>
          <a:xfrm>
            <a:off x="406800" y="2651760"/>
            <a:ext cx="9005040" cy="155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86" name="CustomShape 3"/>
          <p:cNvSpPr/>
          <p:nvPr/>
        </p:nvSpPr>
        <p:spPr>
          <a:xfrm>
            <a:off x="500760" y="1644480"/>
            <a:ext cx="8911080" cy="90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r>
              <a:rPr b="1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NGHIÊN CỨU TÍCH HỢP IoT VÀO HỆ THỐNG QUẢN LÝ NHÀ TRỌ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87" name="CustomShape 4"/>
          <p:cNvSpPr/>
          <p:nvPr/>
        </p:nvSpPr>
        <p:spPr>
          <a:xfrm>
            <a:off x="2271240" y="4069080"/>
            <a:ext cx="6546240" cy="1645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GIẢNG VIÊN HƯỚNG DẪN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ThS VŨ ĐÌNH LONG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SINH VIÊN THỰC HIỆN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NGUYỄN QUANG LĨNH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MSSV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1651120032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LỚP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CN16A</a:t>
            </a:r>
            <a:endParaRPr b="0" lang="en-US" sz="1600" spc="-1" strike="noStrike">
              <a:latin typeface="Arial"/>
            </a:endParaRPr>
          </a:p>
        </p:txBody>
      </p:sp>
      <p:sp>
        <p:nvSpPr>
          <p:cNvPr id="388" name="CustomShape 5"/>
          <p:cNvSpPr/>
          <p:nvPr/>
        </p:nvSpPr>
        <p:spPr>
          <a:xfrm>
            <a:off x="2304360" y="2975760"/>
            <a:ext cx="6172200" cy="91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NGÀNH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CÔNG NGHỆ THÔNG TIN</a:t>
            </a:r>
            <a:endParaRPr b="0" lang="en-US" sz="16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CHUYÊN NGÀNH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: </a:t>
            </a:r>
            <a:r>
              <a:rPr b="1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CÔNG NGHỆ PHẦN MỀM</a:t>
            </a:r>
            <a:endParaRPr b="0" lang="en-US" sz="1600" spc="-1" strike="noStrike">
              <a:latin typeface="Arial"/>
            </a:endParaRPr>
          </a:p>
        </p:txBody>
      </p:sp>
    </p:spTree>
  </p:cSld>
  <p:transition spd="med">
    <p:wedge/>
  </p:transition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CustomShape 1"/>
          <p:cNvSpPr/>
          <p:nvPr/>
        </p:nvSpPr>
        <p:spPr>
          <a:xfrm>
            <a:off x="2025720" y="-190800"/>
            <a:ext cx="853704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CẤU TẠO MODULE ESP8266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28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8080" cy="770040"/>
          </a:xfrm>
          <a:prstGeom prst="rect">
            <a:avLst/>
          </a:prstGeom>
          <a:ln>
            <a:noFill/>
          </a:ln>
        </p:spPr>
      </p:pic>
      <p:sp>
        <p:nvSpPr>
          <p:cNvPr id="529" name="CustomShape 2"/>
          <p:cNvSpPr/>
          <p:nvPr/>
        </p:nvSpPr>
        <p:spPr>
          <a:xfrm>
            <a:off x="495000" y="273600"/>
            <a:ext cx="891144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30" name="Picture 556" descr=""/>
          <p:cNvPicPr/>
          <p:nvPr/>
        </p:nvPicPr>
        <p:blipFill>
          <a:blip r:embed="rId2"/>
          <a:stretch/>
        </p:blipFill>
        <p:spPr>
          <a:xfrm>
            <a:off x="3657600" y="1737360"/>
            <a:ext cx="2597040" cy="2568600"/>
          </a:xfrm>
          <a:prstGeom prst="rect">
            <a:avLst/>
          </a:prstGeom>
          <a:ln>
            <a:noFill/>
          </a:ln>
        </p:spPr>
      </p:pic>
      <p:pic>
        <p:nvPicPr>
          <p:cNvPr id="531" name="Picture 557" descr=""/>
          <p:cNvPicPr/>
          <p:nvPr/>
        </p:nvPicPr>
        <p:blipFill>
          <a:blip r:embed="rId3"/>
          <a:stretch/>
        </p:blipFill>
        <p:spPr>
          <a:xfrm rot="2462400">
            <a:off x="5281200" y="4387680"/>
            <a:ext cx="934920" cy="223200"/>
          </a:xfrm>
          <a:prstGeom prst="rect">
            <a:avLst/>
          </a:prstGeom>
          <a:ln>
            <a:noFill/>
          </a:ln>
        </p:spPr>
      </p:pic>
      <p:sp>
        <p:nvSpPr>
          <p:cNvPr id="532" name="CustomShape 3"/>
          <p:cNvSpPr/>
          <p:nvPr/>
        </p:nvSpPr>
        <p:spPr>
          <a:xfrm>
            <a:off x="6035040" y="4846320"/>
            <a:ext cx="14612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Bộ nhớ 4MB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33" name="Picture 559" descr=""/>
          <p:cNvPicPr/>
          <p:nvPr/>
        </p:nvPicPr>
        <p:blipFill>
          <a:blip r:embed="rId4"/>
          <a:stretch/>
        </p:blipFill>
        <p:spPr>
          <a:xfrm rot="5346000">
            <a:off x="4495680" y="4535280"/>
            <a:ext cx="934920" cy="223200"/>
          </a:xfrm>
          <a:prstGeom prst="rect">
            <a:avLst/>
          </a:prstGeom>
          <a:ln>
            <a:noFill/>
          </a:ln>
        </p:spPr>
      </p:pic>
      <p:sp>
        <p:nvSpPr>
          <p:cNvPr id="534" name="CustomShape 4"/>
          <p:cNvSpPr/>
          <p:nvPr/>
        </p:nvSpPr>
        <p:spPr>
          <a:xfrm>
            <a:off x="4297680" y="5120640"/>
            <a:ext cx="17355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Điện áp vào 5v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35" name="Picture 561" descr=""/>
          <p:cNvPicPr/>
          <p:nvPr/>
        </p:nvPicPr>
        <p:blipFill>
          <a:blip r:embed="rId5"/>
          <a:stretch/>
        </p:blipFill>
        <p:spPr>
          <a:xfrm rot="13297800">
            <a:off x="3432960" y="1694520"/>
            <a:ext cx="887040" cy="211680"/>
          </a:xfrm>
          <a:prstGeom prst="rect">
            <a:avLst/>
          </a:prstGeom>
          <a:ln>
            <a:noFill/>
          </a:ln>
        </p:spPr>
      </p:pic>
      <p:sp>
        <p:nvSpPr>
          <p:cNvPr id="536" name="CustomShape 5"/>
          <p:cNvSpPr/>
          <p:nvPr/>
        </p:nvSpPr>
        <p:spPr>
          <a:xfrm>
            <a:off x="1371600" y="1280160"/>
            <a:ext cx="23756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Đầu vào analog 3.3v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37" name="Picture 563" descr=""/>
          <p:cNvPicPr/>
          <p:nvPr/>
        </p:nvPicPr>
        <p:blipFill>
          <a:blip r:embed="rId6"/>
          <a:stretch/>
        </p:blipFill>
        <p:spPr>
          <a:xfrm>
            <a:off x="6217920" y="3840480"/>
            <a:ext cx="934920" cy="223200"/>
          </a:xfrm>
          <a:prstGeom prst="rect">
            <a:avLst/>
          </a:prstGeom>
          <a:ln>
            <a:noFill/>
          </a:ln>
        </p:spPr>
      </p:pic>
      <p:sp>
        <p:nvSpPr>
          <p:cNvPr id="538" name="CustomShape 6"/>
          <p:cNvSpPr/>
          <p:nvPr/>
        </p:nvSpPr>
        <p:spPr>
          <a:xfrm>
            <a:off x="7040880" y="3931920"/>
            <a:ext cx="255852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Điện áp hoạt động 3.3v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39" name="Picture 565" descr=""/>
          <p:cNvPicPr/>
          <p:nvPr/>
        </p:nvPicPr>
        <p:blipFill>
          <a:blip r:embed="rId7"/>
          <a:stretch/>
        </p:blipFill>
        <p:spPr>
          <a:xfrm rot="9188400">
            <a:off x="2785320" y="3028680"/>
            <a:ext cx="2124000" cy="223200"/>
          </a:xfrm>
          <a:prstGeom prst="rect">
            <a:avLst/>
          </a:prstGeom>
          <a:ln>
            <a:noFill/>
          </a:ln>
        </p:spPr>
      </p:pic>
      <p:sp>
        <p:nvSpPr>
          <p:cNvPr id="540" name="CustomShape 7"/>
          <p:cNvSpPr/>
          <p:nvPr/>
        </p:nvSpPr>
        <p:spPr>
          <a:xfrm>
            <a:off x="637200" y="3474720"/>
            <a:ext cx="2467080" cy="638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Bảo mật WPA/WPA2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Giao thức TCP/IP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41" name="CustomShape 8"/>
          <p:cNvSpPr/>
          <p:nvPr/>
        </p:nvSpPr>
        <p:spPr>
          <a:xfrm>
            <a:off x="6949440" y="2743200"/>
            <a:ext cx="54684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I/O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42" name="Picture 568" descr=""/>
          <p:cNvPicPr/>
          <p:nvPr/>
        </p:nvPicPr>
        <p:blipFill>
          <a:blip r:embed="rId8"/>
          <a:stretch/>
        </p:blipFill>
        <p:spPr>
          <a:xfrm rot="2509200">
            <a:off x="6056280" y="2355120"/>
            <a:ext cx="1055160" cy="185760"/>
          </a:xfrm>
          <a:prstGeom prst="rect">
            <a:avLst/>
          </a:prstGeom>
          <a:ln>
            <a:noFill/>
          </a:ln>
        </p:spPr>
      </p:pic>
      <p:pic>
        <p:nvPicPr>
          <p:cNvPr id="543" name="Picture 569" descr=""/>
          <p:cNvPicPr/>
          <p:nvPr/>
        </p:nvPicPr>
        <p:blipFill>
          <a:blip r:embed="rId9"/>
          <a:stretch/>
        </p:blipFill>
        <p:spPr>
          <a:xfrm rot="2131800">
            <a:off x="6139440" y="2466360"/>
            <a:ext cx="1006920" cy="203040"/>
          </a:xfrm>
          <a:prstGeom prst="rect">
            <a:avLst/>
          </a:prstGeom>
          <a:ln>
            <a:noFill/>
          </a:ln>
        </p:spPr>
      </p:pic>
      <p:pic>
        <p:nvPicPr>
          <p:cNvPr id="544" name="Picture 570" descr=""/>
          <p:cNvPicPr/>
          <p:nvPr/>
        </p:nvPicPr>
        <p:blipFill>
          <a:blip r:embed="rId10"/>
          <a:stretch/>
        </p:blipFill>
        <p:spPr>
          <a:xfrm rot="1598400">
            <a:off x="6194880" y="2551320"/>
            <a:ext cx="934920" cy="223200"/>
          </a:xfrm>
          <a:prstGeom prst="rect">
            <a:avLst/>
          </a:prstGeom>
          <a:ln>
            <a:noFill/>
          </a:ln>
        </p:spPr>
      </p:pic>
      <p:pic>
        <p:nvPicPr>
          <p:cNvPr id="545" name="Picture 571" descr=""/>
          <p:cNvPicPr/>
          <p:nvPr/>
        </p:nvPicPr>
        <p:blipFill>
          <a:blip r:embed="rId11"/>
          <a:stretch/>
        </p:blipFill>
        <p:spPr>
          <a:xfrm rot="1186200">
            <a:off x="6224400" y="2648880"/>
            <a:ext cx="792360" cy="211320"/>
          </a:xfrm>
          <a:prstGeom prst="rect">
            <a:avLst/>
          </a:prstGeom>
          <a:ln>
            <a:noFill/>
          </a:ln>
        </p:spPr>
      </p:pic>
      <p:pic>
        <p:nvPicPr>
          <p:cNvPr id="546" name="Picture 572" descr=""/>
          <p:cNvPicPr/>
          <p:nvPr/>
        </p:nvPicPr>
        <p:blipFill>
          <a:blip r:embed="rId12"/>
          <a:stretch/>
        </p:blipFill>
        <p:spPr>
          <a:xfrm>
            <a:off x="6196320" y="2921400"/>
            <a:ext cx="842760" cy="223200"/>
          </a:xfrm>
          <a:prstGeom prst="rect">
            <a:avLst/>
          </a:prstGeom>
          <a:ln>
            <a:noFill/>
          </a:ln>
        </p:spPr>
      </p:pic>
      <p:pic>
        <p:nvPicPr>
          <p:cNvPr id="547" name="Picture 573" descr=""/>
          <p:cNvPicPr/>
          <p:nvPr/>
        </p:nvPicPr>
        <p:blipFill>
          <a:blip r:embed="rId13"/>
          <a:stretch/>
        </p:blipFill>
        <p:spPr>
          <a:xfrm rot="20945400">
            <a:off x="6216480" y="2989080"/>
            <a:ext cx="785880" cy="233280"/>
          </a:xfrm>
          <a:prstGeom prst="rect">
            <a:avLst/>
          </a:prstGeom>
          <a:ln>
            <a:noFill/>
          </a:ln>
        </p:spPr>
      </p:pic>
      <p:pic>
        <p:nvPicPr>
          <p:cNvPr id="548" name="Picture 574" descr=""/>
          <p:cNvPicPr/>
          <p:nvPr/>
        </p:nvPicPr>
        <p:blipFill>
          <a:blip r:embed="rId14"/>
          <a:stretch/>
        </p:blipFill>
        <p:spPr>
          <a:xfrm rot="20519400">
            <a:off x="6217200" y="3079440"/>
            <a:ext cx="802800" cy="225360"/>
          </a:xfrm>
          <a:prstGeom prst="rect">
            <a:avLst/>
          </a:prstGeom>
          <a:ln>
            <a:noFill/>
          </a:ln>
        </p:spPr>
      </p:pic>
      <p:pic>
        <p:nvPicPr>
          <p:cNvPr id="549" name="Picture 575" descr=""/>
          <p:cNvPicPr/>
          <p:nvPr/>
        </p:nvPicPr>
        <p:blipFill>
          <a:blip r:embed="rId15"/>
          <a:stretch/>
        </p:blipFill>
        <p:spPr>
          <a:xfrm rot="19873200">
            <a:off x="6201000" y="3141720"/>
            <a:ext cx="824400" cy="207720"/>
          </a:xfrm>
          <a:prstGeom prst="rect">
            <a:avLst/>
          </a:prstGeom>
          <a:ln>
            <a:noFill/>
          </a:ln>
        </p:spPr>
      </p:pic>
      <p:pic>
        <p:nvPicPr>
          <p:cNvPr id="550" name="Picture 576" descr=""/>
          <p:cNvPicPr/>
          <p:nvPr/>
        </p:nvPicPr>
        <p:blipFill>
          <a:blip r:embed="rId16"/>
          <a:stretch/>
        </p:blipFill>
        <p:spPr>
          <a:xfrm rot="19636200">
            <a:off x="6189840" y="3220560"/>
            <a:ext cx="831960" cy="199080"/>
          </a:xfrm>
          <a:prstGeom prst="rect">
            <a:avLst/>
          </a:prstGeom>
          <a:ln>
            <a:noFill/>
          </a:ln>
        </p:spPr>
      </p:pic>
      <p:pic>
        <p:nvPicPr>
          <p:cNvPr id="551" name="Picture 577" descr=""/>
          <p:cNvPicPr/>
          <p:nvPr/>
        </p:nvPicPr>
        <p:blipFill>
          <a:blip r:embed="rId17"/>
          <a:stretch/>
        </p:blipFill>
        <p:spPr>
          <a:xfrm rot="19162200">
            <a:off x="6158520" y="3309120"/>
            <a:ext cx="845640" cy="179640"/>
          </a:xfrm>
          <a:prstGeom prst="rect">
            <a:avLst/>
          </a:prstGeom>
          <a:ln>
            <a:noFill/>
          </a:ln>
        </p:spPr>
      </p:pic>
      <p:sp>
        <p:nvSpPr>
          <p:cNvPr id="552" name="CustomShape 9"/>
          <p:cNvSpPr/>
          <p:nvPr/>
        </p:nvSpPr>
        <p:spPr>
          <a:xfrm>
            <a:off x="3383280" y="5721840"/>
            <a:ext cx="4204440" cy="363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Ngôn ngữ lập trình C++, micropython...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3" name="CustomShape 10"/>
          <p:cNvSpPr/>
          <p:nvPr/>
        </p:nvSpPr>
        <p:spPr>
          <a:xfrm>
            <a:off x="4572000" y="2286000"/>
            <a:ext cx="6382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DejaVu Sans"/>
              </a:rPr>
              <a:t>wifi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comb dir="horz"/>
  </p:transition>
  <p:timing>
    <p:tnLst>
      <p:par>
        <p:cTn id="333" dur="indefinite" restart="never" nodeType="tmRoot">
          <p:childTnLst>
            <p:seq>
              <p:cTn id="3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CustomShape 1"/>
          <p:cNvSpPr/>
          <p:nvPr/>
        </p:nvSpPr>
        <p:spPr>
          <a:xfrm>
            <a:off x="2025720" y="-190800"/>
            <a:ext cx="853704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KẾT NỐI VỚI WIFI - FIREBASE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55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8080" cy="770040"/>
          </a:xfrm>
          <a:prstGeom prst="rect">
            <a:avLst/>
          </a:prstGeom>
          <a:ln>
            <a:noFill/>
          </a:ln>
        </p:spPr>
      </p:pic>
      <p:sp>
        <p:nvSpPr>
          <p:cNvPr id="556" name="CustomShape 2"/>
          <p:cNvSpPr/>
          <p:nvPr/>
        </p:nvSpPr>
        <p:spPr>
          <a:xfrm>
            <a:off x="495000" y="273600"/>
            <a:ext cx="891144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57" name="Picture 583" descr=""/>
          <p:cNvPicPr/>
          <p:nvPr/>
        </p:nvPicPr>
        <p:blipFill>
          <a:blip r:embed="rId2"/>
          <a:stretch/>
        </p:blipFill>
        <p:spPr>
          <a:xfrm>
            <a:off x="362880" y="1601280"/>
            <a:ext cx="3289320" cy="4020840"/>
          </a:xfrm>
          <a:prstGeom prst="rect">
            <a:avLst/>
          </a:prstGeom>
          <a:ln>
            <a:noFill/>
          </a:ln>
        </p:spPr>
      </p:pic>
      <p:sp>
        <p:nvSpPr>
          <p:cNvPr id="558" name="CustomShape 3"/>
          <p:cNvSpPr/>
          <p:nvPr/>
        </p:nvSpPr>
        <p:spPr>
          <a:xfrm>
            <a:off x="3877200" y="1643040"/>
            <a:ext cx="3929400" cy="599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1.#include &lt;ESP8266WiFi.h&gt;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#include &lt;FirebaseArduino.h&gt;  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59" name="CustomShape 4"/>
          <p:cNvSpPr/>
          <p:nvPr/>
        </p:nvSpPr>
        <p:spPr>
          <a:xfrm>
            <a:off x="3859920" y="2319120"/>
            <a:ext cx="5849640" cy="1111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2.const char* ssid     = "TEN_WIFI";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const char* password = "PASS_WIFI";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#define FIREBASE_HOST "PATH_FIREBASE"               #define FIREBASE_AUTH "MA_XAC_THUC" 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60" name="CustomShape 5"/>
          <p:cNvSpPr/>
          <p:nvPr/>
        </p:nvSpPr>
        <p:spPr>
          <a:xfrm>
            <a:off x="3762720" y="3645360"/>
            <a:ext cx="6107400" cy="2135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3.WiFi.begin(ssid, password);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while (WiFi.status() != WL_CONNECTED) {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delay(500);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Serial.print(".");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}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Serial.println(WiFi.localIP());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   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Firebase.begin(FIREBASE_HOST, FIREBASE_AUTH); 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dissolve/>
  </p:transition>
  <p:timing>
    <p:tnLst>
      <p:par>
        <p:cTn id="335" dur="indefinite" restart="never" nodeType="tmRoot">
          <p:childTnLst>
            <p:seq>
              <p:cTn id="3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CustomShape 1"/>
          <p:cNvSpPr/>
          <p:nvPr/>
        </p:nvSpPr>
        <p:spPr>
          <a:xfrm>
            <a:off x="2061720" y="-190800"/>
            <a:ext cx="853704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VIẾT TÍNH HIỆU CHO GPIO 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62" name="Content Placeholder 2" descr=""/>
          <p:cNvPicPr/>
          <p:nvPr/>
        </p:nvPicPr>
        <p:blipFill>
          <a:blip r:embed="rId1"/>
          <a:stretch/>
        </p:blipFill>
        <p:spPr>
          <a:xfrm>
            <a:off x="310320" y="91440"/>
            <a:ext cx="568080" cy="770040"/>
          </a:xfrm>
          <a:prstGeom prst="rect">
            <a:avLst/>
          </a:prstGeom>
          <a:ln>
            <a:noFill/>
          </a:ln>
        </p:spPr>
      </p:pic>
      <p:sp>
        <p:nvSpPr>
          <p:cNvPr id="563" name="CustomShape 2"/>
          <p:cNvSpPr/>
          <p:nvPr/>
        </p:nvSpPr>
        <p:spPr>
          <a:xfrm>
            <a:off x="906840" y="1600200"/>
            <a:ext cx="891144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64" name="Picture 590" descr=""/>
          <p:cNvPicPr/>
          <p:nvPr/>
        </p:nvPicPr>
        <p:blipFill>
          <a:blip r:embed="rId2"/>
          <a:stretch/>
        </p:blipFill>
        <p:spPr>
          <a:xfrm>
            <a:off x="2055960" y="3524400"/>
            <a:ext cx="1521360" cy="1083240"/>
          </a:xfrm>
          <a:prstGeom prst="rect">
            <a:avLst/>
          </a:prstGeom>
          <a:ln>
            <a:noFill/>
          </a:ln>
        </p:spPr>
      </p:pic>
      <p:sp>
        <p:nvSpPr>
          <p:cNvPr id="565" name="CustomShape 3"/>
          <p:cNvSpPr/>
          <p:nvPr/>
        </p:nvSpPr>
        <p:spPr>
          <a:xfrm>
            <a:off x="2024640" y="3119760"/>
            <a:ext cx="127836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Setup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66" name="Picture 592" descr=""/>
          <p:cNvPicPr/>
          <p:nvPr/>
        </p:nvPicPr>
        <p:blipFill>
          <a:blip r:embed="rId3"/>
          <a:stretch/>
        </p:blipFill>
        <p:spPr>
          <a:xfrm>
            <a:off x="3470760" y="3866760"/>
            <a:ext cx="929520" cy="478800"/>
          </a:xfrm>
          <a:prstGeom prst="rect">
            <a:avLst/>
          </a:prstGeom>
          <a:ln>
            <a:noFill/>
          </a:ln>
        </p:spPr>
      </p:pic>
      <p:pic>
        <p:nvPicPr>
          <p:cNvPr id="567" name="Picture 593" descr=""/>
          <p:cNvPicPr/>
          <p:nvPr/>
        </p:nvPicPr>
        <p:blipFill>
          <a:blip r:embed="rId4"/>
          <a:stretch/>
        </p:blipFill>
        <p:spPr>
          <a:xfrm>
            <a:off x="2116080" y="1861920"/>
            <a:ext cx="1426320" cy="1112040"/>
          </a:xfrm>
          <a:prstGeom prst="rect">
            <a:avLst/>
          </a:prstGeom>
          <a:ln>
            <a:noFill/>
          </a:ln>
        </p:spPr>
      </p:pic>
      <p:sp>
        <p:nvSpPr>
          <p:cNvPr id="568" name="CustomShape 4"/>
          <p:cNvSpPr/>
          <p:nvPr/>
        </p:nvSpPr>
        <p:spPr>
          <a:xfrm>
            <a:off x="2096640" y="1421280"/>
            <a:ext cx="136980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Khai báo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69" name="Picture 595" descr=""/>
          <p:cNvPicPr/>
          <p:nvPr/>
        </p:nvPicPr>
        <p:blipFill>
          <a:blip r:embed="rId5"/>
          <a:stretch/>
        </p:blipFill>
        <p:spPr>
          <a:xfrm>
            <a:off x="4483080" y="4181040"/>
            <a:ext cx="1892880" cy="273960"/>
          </a:xfrm>
          <a:prstGeom prst="rect">
            <a:avLst/>
          </a:prstGeom>
          <a:ln>
            <a:noFill/>
          </a:ln>
        </p:spPr>
      </p:pic>
      <p:pic>
        <p:nvPicPr>
          <p:cNvPr id="570" name="Picture 596" descr=""/>
          <p:cNvPicPr/>
          <p:nvPr/>
        </p:nvPicPr>
        <p:blipFill>
          <a:blip r:embed="rId6"/>
          <a:stretch/>
        </p:blipFill>
        <p:spPr>
          <a:xfrm>
            <a:off x="4545720" y="3756600"/>
            <a:ext cx="1816560" cy="235800"/>
          </a:xfrm>
          <a:prstGeom prst="rect">
            <a:avLst/>
          </a:prstGeom>
          <a:ln>
            <a:noFill/>
          </a:ln>
        </p:spPr>
      </p:pic>
      <p:sp>
        <p:nvSpPr>
          <p:cNvPr id="571" name="CustomShape 5"/>
          <p:cNvSpPr/>
          <p:nvPr/>
        </p:nvSpPr>
        <p:spPr>
          <a:xfrm>
            <a:off x="4695840" y="3178080"/>
            <a:ext cx="10954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Loop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572" name="Picture 598" descr=""/>
          <p:cNvPicPr/>
          <p:nvPr/>
        </p:nvPicPr>
        <p:blipFill>
          <a:blip r:embed="rId7"/>
          <a:stretch/>
        </p:blipFill>
        <p:spPr>
          <a:xfrm rot="19734600">
            <a:off x="6252120" y="3254040"/>
            <a:ext cx="929880" cy="409680"/>
          </a:xfrm>
          <a:prstGeom prst="rect">
            <a:avLst/>
          </a:prstGeom>
          <a:ln>
            <a:noFill/>
          </a:ln>
        </p:spPr>
      </p:pic>
      <p:pic>
        <p:nvPicPr>
          <p:cNvPr id="573" name="Picture 599" descr=""/>
          <p:cNvPicPr/>
          <p:nvPr/>
        </p:nvPicPr>
        <p:blipFill>
          <a:blip r:embed="rId8"/>
          <a:stretch/>
        </p:blipFill>
        <p:spPr>
          <a:xfrm rot="1770600">
            <a:off x="6086880" y="4203000"/>
            <a:ext cx="718920" cy="496800"/>
          </a:xfrm>
          <a:prstGeom prst="rect">
            <a:avLst/>
          </a:prstGeom>
          <a:ln>
            <a:noFill/>
          </a:ln>
        </p:spPr>
      </p:pic>
      <p:pic>
        <p:nvPicPr>
          <p:cNvPr id="574" name="Picture 600" descr=""/>
          <p:cNvPicPr/>
          <p:nvPr/>
        </p:nvPicPr>
        <p:blipFill>
          <a:blip r:embed="rId9"/>
          <a:stretch/>
        </p:blipFill>
        <p:spPr>
          <a:xfrm>
            <a:off x="6674400" y="1708200"/>
            <a:ext cx="1369800" cy="1534680"/>
          </a:xfrm>
          <a:prstGeom prst="rect">
            <a:avLst/>
          </a:prstGeom>
          <a:ln>
            <a:noFill/>
          </a:ln>
        </p:spPr>
      </p:pic>
      <p:pic>
        <p:nvPicPr>
          <p:cNvPr id="575" name="Picture 601" descr=""/>
          <p:cNvPicPr/>
          <p:nvPr/>
        </p:nvPicPr>
        <p:blipFill>
          <a:blip r:embed="rId10"/>
          <a:stretch/>
        </p:blipFill>
        <p:spPr>
          <a:xfrm>
            <a:off x="7076160" y="4024080"/>
            <a:ext cx="638280" cy="1159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7" dur="indefinite" restart="never" nodeType="tmRoot">
          <p:childTnLst>
            <p:seq>
              <p:cTn id="3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CustomShape 1"/>
          <p:cNvSpPr/>
          <p:nvPr/>
        </p:nvSpPr>
        <p:spPr>
          <a:xfrm>
            <a:off x="2025720" y="-190800"/>
            <a:ext cx="853704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NẠP CODE CHO ESP8266 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77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8080" cy="770040"/>
          </a:xfrm>
          <a:prstGeom prst="rect">
            <a:avLst/>
          </a:prstGeom>
          <a:ln>
            <a:noFill/>
          </a:ln>
        </p:spPr>
      </p:pic>
      <p:sp>
        <p:nvSpPr>
          <p:cNvPr id="578" name="CustomShape 2"/>
          <p:cNvSpPr/>
          <p:nvPr/>
        </p:nvSpPr>
        <p:spPr>
          <a:xfrm>
            <a:off x="495000" y="273600"/>
            <a:ext cx="891144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9" name="Picture 605" descr=""/>
          <p:cNvPicPr/>
          <p:nvPr/>
        </p:nvPicPr>
        <p:blipFill>
          <a:blip r:embed="rId2"/>
          <a:stretch/>
        </p:blipFill>
        <p:spPr>
          <a:xfrm>
            <a:off x="1578960" y="1691640"/>
            <a:ext cx="2176920" cy="1506240"/>
          </a:xfrm>
          <a:prstGeom prst="rect">
            <a:avLst/>
          </a:prstGeom>
          <a:ln>
            <a:noFill/>
          </a:ln>
        </p:spPr>
      </p:pic>
      <p:pic>
        <p:nvPicPr>
          <p:cNvPr id="580" name="Picture 606" descr=""/>
          <p:cNvPicPr/>
          <p:nvPr/>
        </p:nvPicPr>
        <p:blipFill>
          <a:blip r:embed="rId3"/>
          <a:stretch/>
        </p:blipFill>
        <p:spPr>
          <a:xfrm>
            <a:off x="2382480" y="1920240"/>
            <a:ext cx="554040" cy="536040"/>
          </a:xfrm>
          <a:prstGeom prst="rect">
            <a:avLst/>
          </a:prstGeom>
          <a:ln>
            <a:noFill/>
          </a:ln>
        </p:spPr>
      </p:pic>
      <p:pic>
        <p:nvPicPr>
          <p:cNvPr id="581" name="Picture 607" descr=""/>
          <p:cNvPicPr/>
          <p:nvPr/>
        </p:nvPicPr>
        <p:blipFill>
          <a:blip r:embed="rId4"/>
          <a:stretch/>
        </p:blipFill>
        <p:spPr>
          <a:xfrm rot="2779200">
            <a:off x="3742200" y="1810440"/>
            <a:ext cx="2673720" cy="2225880"/>
          </a:xfrm>
          <a:prstGeom prst="rect">
            <a:avLst/>
          </a:prstGeom>
          <a:ln>
            <a:noFill/>
          </a:ln>
        </p:spPr>
      </p:pic>
      <p:pic>
        <p:nvPicPr>
          <p:cNvPr id="582" name="Picture 608" descr=""/>
          <p:cNvPicPr/>
          <p:nvPr/>
        </p:nvPicPr>
        <p:blipFill>
          <a:blip r:embed="rId5"/>
          <a:stretch/>
        </p:blipFill>
        <p:spPr>
          <a:xfrm>
            <a:off x="6699600" y="1417320"/>
            <a:ext cx="1285920" cy="2001600"/>
          </a:xfrm>
          <a:prstGeom prst="rect">
            <a:avLst/>
          </a:prstGeom>
          <a:ln>
            <a:noFill/>
          </a:ln>
        </p:spPr>
      </p:pic>
      <p:pic>
        <p:nvPicPr>
          <p:cNvPr id="583" name="Picture 609" descr=""/>
          <p:cNvPicPr/>
          <p:nvPr/>
        </p:nvPicPr>
        <p:blipFill>
          <a:blip r:embed="rId6"/>
          <a:stretch/>
        </p:blipFill>
        <p:spPr>
          <a:xfrm>
            <a:off x="290880" y="3782160"/>
            <a:ext cx="4660920" cy="2557800"/>
          </a:xfrm>
          <a:prstGeom prst="rect">
            <a:avLst/>
          </a:prstGeom>
          <a:ln>
            <a:noFill/>
          </a:ln>
        </p:spPr>
      </p:pic>
      <p:pic>
        <p:nvPicPr>
          <p:cNvPr id="584" name="Picture 610" descr=""/>
          <p:cNvPicPr/>
          <p:nvPr/>
        </p:nvPicPr>
        <p:blipFill>
          <a:blip r:embed="rId7"/>
          <a:stretch/>
        </p:blipFill>
        <p:spPr>
          <a:xfrm>
            <a:off x="5134320" y="3772800"/>
            <a:ext cx="4569480" cy="2625480"/>
          </a:xfrm>
          <a:prstGeom prst="rect">
            <a:avLst/>
          </a:prstGeom>
          <a:ln>
            <a:noFill/>
          </a:ln>
        </p:spPr>
      </p:pic>
    </p:spTree>
  </p:cSld>
  <p:transition spd="med">
    <p:comb dir="horz"/>
  </p:transition>
  <p:timing>
    <p:tnLst>
      <p:par>
        <p:cTn id="339" dur="indefinite" restart="never" nodeType="tmRoot">
          <p:childTnLst>
            <p:seq>
              <p:cTn id="340" dur="indefinite" nodeType="mainSeq">
                <p:childTnLst>
                  <p:par>
                    <p:cTn id="341" fill="hold">
                      <p:stCondLst>
                        <p:cond delay="indefinite"/>
                      </p:stCondLst>
                      <p:childTnLst>
                        <p:par>
                          <p:cTn id="342" fill="hold">
                            <p:stCondLst>
                              <p:cond delay="0"/>
                            </p:stCondLst>
                            <p:childTnLst>
                              <p:par>
                                <p:cTn id="343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45" dur="500"/>
                                        <p:tgtEl>
                                          <p:spTgt spid="5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6" fill="hold">
                            <p:stCondLst>
                              <p:cond delay="500"/>
                            </p:stCondLst>
                            <p:childTnLst>
                              <p:par>
                                <p:cTn id="347" nodeType="after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49" dur="500"/>
                                        <p:tgtEl>
                                          <p:spTgt spid="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0" fill="hold">
                            <p:stCondLst>
                              <p:cond delay="1000"/>
                            </p:stCondLst>
                            <p:childTnLst>
                              <p:par>
                                <p:cTn id="351" nodeType="after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53" dur="500"/>
                                        <p:tgtEl>
                                          <p:spTgt spid="5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4" fill="hold">
                      <p:stCondLst>
                        <p:cond delay="indefinite"/>
                      </p:stCondLst>
                      <p:childTnLst>
                        <p:par>
                          <p:cTn id="355" fill="hold">
                            <p:stCondLst>
                              <p:cond delay="0"/>
                            </p:stCondLst>
                            <p:childTnLst>
                              <p:par>
                                <p:cTn id="356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358" dur="500"/>
                                        <p:tgtEl>
                                          <p:spTgt spid="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363" dur="2000"/>
                                        <p:tgtEl>
                                          <p:spTgt spid="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4" nodeType="withEffect" fill="hold" presetClass="entr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366" dur="2000"/>
                                        <p:tgtEl>
                                          <p:spTgt spid="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CustomShape 1"/>
          <p:cNvSpPr/>
          <p:nvPr/>
        </p:nvSpPr>
        <p:spPr>
          <a:xfrm>
            <a:off x="2025720" y="-190800"/>
            <a:ext cx="853704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SƠ ĐỒ MẠCH ĐIỆN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86" name="Content Placeholder 2" descr=""/>
          <p:cNvPicPr/>
          <p:nvPr/>
        </p:nvPicPr>
        <p:blipFill>
          <a:blip r:embed="rId1"/>
          <a:stretch/>
        </p:blipFill>
        <p:spPr>
          <a:xfrm>
            <a:off x="274320" y="91440"/>
            <a:ext cx="568080" cy="770040"/>
          </a:xfrm>
          <a:prstGeom prst="rect">
            <a:avLst/>
          </a:prstGeom>
          <a:ln>
            <a:noFill/>
          </a:ln>
        </p:spPr>
      </p:pic>
      <p:sp>
        <p:nvSpPr>
          <p:cNvPr id="587" name="CustomShape 2"/>
          <p:cNvSpPr/>
          <p:nvPr/>
        </p:nvSpPr>
        <p:spPr>
          <a:xfrm>
            <a:off x="495000" y="273600"/>
            <a:ext cx="8911440" cy="1141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88" name="Picture 614" descr=""/>
          <p:cNvPicPr/>
          <p:nvPr/>
        </p:nvPicPr>
        <p:blipFill>
          <a:blip r:embed="rId2"/>
          <a:stretch/>
        </p:blipFill>
        <p:spPr>
          <a:xfrm>
            <a:off x="91080" y="1005480"/>
            <a:ext cx="9715320" cy="5576040"/>
          </a:xfrm>
          <a:prstGeom prst="rect">
            <a:avLst/>
          </a:prstGeom>
          <a:ln>
            <a:noFill/>
          </a:ln>
        </p:spPr>
      </p:pic>
    </p:spTree>
  </p:cSld>
  <p:transition spd="med">
    <p:cover dir="d"/>
  </p:transition>
  <p:timing>
    <p:tnLst>
      <p:par>
        <p:cTn id="367" dur="indefinite" restart="never" nodeType="tmRoot">
          <p:childTnLst>
            <p:seq>
              <p:cTn id="368" dur="indefinite" nodeType="mainSeq">
                <p:childTnLst>
                  <p:par>
                    <p:cTn id="369" fill="hold">
                      <p:stCondLst>
                        <p:cond delay="indefinite"/>
                      </p:stCondLst>
                      <p:childTnLst>
                        <p:par>
                          <p:cTn id="370" fill="hold">
                            <p:stCondLst>
                              <p:cond delay="0"/>
                            </p:stCondLst>
                            <p:childTnLst>
                              <p:par>
                                <p:cTn id="371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373" dur="2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CustomShape 1"/>
          <p:cNvSpPr/>
          <p:nvPr/>
        </p:nvSpPr>
        <p:spPr>
          <a:xfrm>
            <a:off x="2025720" y="-190800"/>
            <a:ext cx="853704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DEMO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90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4320" cy="741600"/>
          </a:xfrm>
          <a:prstGeom prst="rect">
            <a:avLst/>
          </a:prstGeom>
          <a:ln>
            <a:noFill/>
          </a:ln>
        </p:spPr>
      </p:pic>
      <p:pic>
        <p:nvPicPr>
          <p:cNvPr id="591" name="Picture 617" descr=""/>
          <p:cNvPicPr/>
          <p:nvPr/>
        </p:nvPicPr>
        <p:blipFill>
          <a:blip r:embed="rId2"/>
          <a:stretch/>
        </p:blipFill>
        <p:spPr>
          <a:xfrm>
            <a:off x="5943600" y="1784520"/>
            <a:ext cx="2900520" cy="2907360"/>
          </a:xfrm>
          <a:prstGeom prst="rect">
            <a:avLst/>
          </a:prstGeom>
          <a:ln>
            <a:noFill/>
          </a:ln>
        </p:spPr>
      </p:pic>
      <p:pic>
        <p:nvPicPr>
          <p:cNvPr id="592" name="Picture 618" descr=""/>
          <p:cNvPicPr/>
          <p:nvPr/>
        </p:nvPicPr>
        <p:blipFill>
          <a:blip r:embed="rId3"/>
          <a:stretch/>
        </p:blipFill>
        <p:spPr>
          <a:xfrm>
            <a:off x="1434960" y="1856160"/>
            <a:ext cx="2701800" cy="2744280"/>
          </a:xfrm>
          <a:prstGeom prst="rect">
            <a:avLst/>
          </a:prstGeom>
          <a:ln>
            <a:noFill/>
          </a:ln>
        </p:spPr>
      </p:pic>
      <p:sp>
        <p:nvSpPr>
          <p:cNvPr id="593" name="CustomShape 2"/>
          <p:cNvSpPr/>
          <p:nvPr/>
        </p:nvSpPr>
        <p:spPr>
          <a:xfrm>
            <a:off x="1182960" y="4785120"/>
            <a:ext cx="3381480" cy="455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https://linhser.herokuapp.com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4" name="CustomShape 3"/>
          <p:cNvSpPr/>
          <p:nvPr/>
        </p:nvSpPr>
        <p:spPr>
          <a:xfrm>
            <a:off x="5646960" y="4785120"/>
            <a:ext cx="3589560" cy="425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https://linhserrent.herokuapp.com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5" name="CustomShape 4"/>
          <p:cNvSpPr/>
          <p:nvPr/>
        </p:nvSpPr>
        <p:spPr>
          <a:xfrm>
            <a:off x="1548720" y="1463040"/>
            <a:ext cx="24670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Quản trị viên - chủ trọ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596" name="CustomShape 5"/>
          <p:cNvSpPr/>
          <p:nvPr/>
        </p:nvSpPr>
        <p:spPr>
          <a:xfrm>
            <a:off x="6126480" y="1537920"/>
            <a:ext cx="2467080" cy="344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Khách hàng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plus/>
  </p:transition>
  <p:timing>
    <p:tnLst>
      <p:par>
        <p:cTn id="374" dur="indefinite" restart="never" nodeType="tmRoot">
          <p:childTnLst>
            <p:seq>
              <p:cTn id="37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CustomShape 1"/>
          <p:cNvSpPr/>
          <p:nvPr/>
        </p:nvSpPr>
        <p:spPr>
          <a:xfrm>
            <a:off x="2025720" y="-190800"/>
            <a:ext cx="853704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ĐÁNH GIÁ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598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4320" cy="741600"/>
          </a:xfrm>
          <a:prstGeom prst="rect">
            <a:avLst/>
          </a:prstGeom>
          <a:ln>
            <a:noFill/>
          </a:ln>
        </p:spPr>
      </p:pic>
      <p:sp>
        <p:nvSpPr>
          <p:cNvPr id="599" name="CustomShape 2"/>
          <p:cNvSpPr/>
          <p:nvPr/>
        </p:nvSpPr>
        <p:spPr>
          <a:xfrm>
            <a:off x="457200" y="1371600"/>
            <a:ext cx="9233640" cy="4190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Thuận lợi</a:t>
            </a:r>
            <a:endParaRPr b="0" lang="en-US" sz="3200" spc="-1" strike="noStrike"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Với sự tận tình, chu đáo của thầy hướng dẫn trong quá trình phát triển dự án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cũng như trong quá trình viết tài liệu cho dự án.</a:t>
            </a:r>
            <a:endParaRPr b="0" lang="en-US" sz="3200" spc="-1" strike="noStrike"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Cùng với sự hỗ trợ từ các anh, chị, em, bạn bè trong quá trình bắt đầu dự án và kết thúc.</a:t>
            </a:r>
            <a:endParaRPr b="0" lang="en-US" sz="3200" spc="-1" strike="noStrike"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Quản lý source code trên github một cách hiệu quả.</a:t>
            </a:r>
            <a:endParaRPr b="0" lang="en-US" sz="3200" spc="-1" strike="noStrike">
              <a:latin typeface="Arial"/>
            </a:endParaRPr>
          </a:p>
        </p:txBody>
      </p:sp>
    </p:spTree>
  </p:cSld>
  <p:transition spd="med">
    <p:blinds dir="vert"/>
  </p:transition>
  <p:timing>
    <p:tnLst>
      <p:par>
        <p:cTn id="376" dur="indefinite" restart="never" nodeType="tmRoot">
          <p:childTnLst>
            <p:seq>
              <p:cTn id="377" dur="indefinite" nodeType="mainSeq">
                <p:childTnLst>
                  <p:par>
                    <p:cTn id="378" fill="hold">
                      <p:stCondLst>
                        <p:cond delay="indefinite"/>
                      </p:stCondLst>
                      <p:childTnLst>
                        <p:par>
                          <p:cTn id="379" fill="hold">
                            <p:stCondLst>
                              <p:cond delay="0"/>
                            </p:stCondLst>
                            <p:childTnLst>
                              <p:par>
                                <p:cTn id="380" nodeType="clickEffect" fill="hold" presetClass="entr" presetID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2" dur="2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CustomShape 1"/>
          <p:cNvSpPr/>
          <p:nvPr/>
        </p:nvSpPr>
        <p:spPr>
          <a:xfrm>
            <a:off x="2025720" y="-190800"/>
            <a:ext cx="853704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ĐÁNH GIÁ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01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4320" cy="741600"/>
          </a:xfrm>
          <a:prstGeom prst="rect">
            <a:avLst/>
          </a:prstGeom>
          <a:ln>
            <a:noFill/>
          </a:ln>
        </p:spPr>
      </p:pic>
      <p:sp>
        <p:nvSpPr>
          <p:cNvPr id="602" name="CustomShape 2"/>
          <p:cNvSpPr/>
          <p:nvPr/>
        </p:nvSpPr>
        <p:spPr>
          <a:xfrm>
            <a:off x="495000" y="1244520"/>
            <a:ext cx="8910360" cy="39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Khó khăn</a:t>
            </a:r>
            <a:endParaRPr b="0" lang="en-US" sz="32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Thiếu kinh nghiệm trong việc phát triển một dự án về tính chuyên nghiệp cũng như là tài liệu chuẩn bị trước, trong và sau dự án.</a:t>
            </a:r>
            <a:endParaRPr b="0" lang="en-US" sz="32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Thời gian phát triển dự án còn hạn chế so với kế hoạch đã vạch ra.</a:t>
            </a:r>
            <a:endParaRPr b="0" lang="en-US" sz="3200" spc="-1" strike="noStrike">
              <a:latin typeface="Arial"/>
            </a:endParaRPr>
          </a:p>
          <a:p>
            <a:pPr lvl="1" marL="432000" indent="-21456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Tích hợp với IoT nên cần phải có tìm hiểu thêm kiến thức bên điện tử.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383" dur="indefinite" restart="never" nodeType="tmRoot">
          <p:childTnLst>
            <p:seq>
              <p:cTn id="384" dur="indefinite" nodeType="mainSeq">
                <p:childTnLst>
                  <p:par>
                    <p:cTn id="385" fill="hold">
                      <p:stCondLst>
                        <p:cond delay="indefinite"/>
                      </p:stCondLst>
                      <p:childTnLst>
                        <p:par>
                          <p:cTn id="386" fill="hold">
                            <p:stCondLst>
                              <p:cond delay="0"/>
                            </p:stCondLst>
                            <p:childTnLst>
                              <p:par>
                                <p:cTn id="387" nodeType="clickEffect" fill="hold" presetClass="entr" presetID="4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389" dur="1000"/>
                                        <p:tgtEl>
                                          <p:spTgt spid="6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390" dur="10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391" dur="1000" fill="hold"/>
                                        <p:tgtEl>
                                          <p:spTgt spid="6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CustomShape 1"/>
          <p:cNvSpPr/>
          <p:nvPr/>
        </p:nvSpPr>
        <p:spPr>
          <a:xfrm>
            <a:off x="2025720" y="-190800"/>
            <a:ext cx="853704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HƯỚNG PHÁT TRIỂN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04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4320" cy="741600"/>
          </a:xfrm>
          <a:prstGeom prst="rect">
            <a:avLst/>
          </a:prstGeom>
          <a:ln>
            <a:noFill/>
          </a:ln>
        </p:spPr>
      </p:pic>
      <p:sp>
        <p:nvSpPr>
          <p:cNvPr id="605" name="CustomShape 2"/>
          <p:cNvSpPr/>
          <p:nvPr/>
        </p:nvSpPr>
        <p:spPr>
          <a:xfrm>
            <a:off x="495000" y="1244520"/>
            <a:ext cx="8910360" cy="3051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Sắp tới</a:t>
            </a:r>
            <a:endParaRPr b="0" lang="en-US" sz="3200" spc="-1" strike="noStrike"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Web, App: Nâng cấp, sửa chửa giao diện, chức năng.</a:t>
            </a:r>
            <a:endParaRPr b="0" lang="en-US" sz="3200" spc="-1" strike="noStrike"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IoT: Nâng cấp, sửa chửa lại mạch điện.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606" name="CustomShape 3"/>
          <p:cNvSpPr/>
          <p:nvPr/>
        </p:nvSpPr>
        <p:spPr>
          <a:xfrm>
            <a:off x="423000" y="3807360"/>
            <a:ext cx="8647200" cy="236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Tương lai</a:t>
            </a:r>
            <a:endParaRPr b="0" lang="en-US" sz="3200" spc="-1" strike="noStrike"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Web</a:t>
            </a:r>
            <a:endParaRPr b="0" lang="en-US" sz="3200" spc="-1" strike="noStrike">
              <a:latin typeface="Arial"/>
            </a:endParaRPr>
          </a:p>
          <a:p>
            <a:pPr lvl="2" marL="648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Phát triển thêm chức năng kiểm soát người vào trọ.</a:t>
            </a:r>
            <a:endParaRPr b="0" lang="en-US" sz="3200" spc="-1" strike="noStrike">
              <a:latin typeface="Arial"/>
            </a:endParaRPr>
          </a:p>
          <a:p>
            <a:pPr lvl="2" marL="648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Kết hợp với các hệ thống khác.</a:t>
            </a:r>
            <a:endParaRPr b="0" lang="en-US" sz="3200" spc="-1" strike="noStrike">
              <a:latin typeface="Arial"/>
            </a:endParaRPr>
          </a:p>
        </p:txBody>
      </p:sp>
    </p:spTree>
  </p:cSld>
  <p:transition spd="med">
    <p:randomBar dir="vert"/>
  </p:transition>
  <p:timing>
    <p:tnLst>
      <p:par>
        <p:cTn id="392" dur="indefinite" restart="never" nodeType="tmRoot">
          <p:childTnLst>
            <p:seq>
              <p:cTn id="393" dur="indefinite" nodeType="mainSeq">
                <p:childTnLst>
                  <p:par>
                    <p:cTn id="394" fill="hold">
                      <p:stCondLst>
                        <p:cond delay="indefinite"/>
                      </p:stCondLst>
                      <p:childTnLst>
                        <p:par>
                          <p:cTn id="395" fill="hold">
                            <p:stCondLst>
                              <p:cond delay="0"/>
                            </p:stCondLst>
                            <p:childTnLst>
                              <p:par>
                                <p:cTn id="396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398" dur="500"/>
                                        <p:tgtEl>
                                          <p:spTgt spid="6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nodeType="clickEffect" fill="hold" presetClass="entr" presetID="53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03" dur="5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04" dur="500" fill="hold"/>
                                        <p:tgtEl>
                                          <p:spTgt spid="6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405" dur="500"/>
                                        <p:tgtEl>
                                          <p:spTgt spid="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CustomShape 1"/>
          <p:cNvSpPr/>
          <p:nvPr/>
        </p:nvSpPr>
        <p:spPr>
          <a:xfrm>
            <a:off x="2025720" y="-190800"/>
            <a:ext cx="853704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HƯỚNG PHÁT TRIỂN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608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4320" cy="741600"/>
          </a:xfrm>
          <a:prstGeom prst="rect">
            <a:avLst/>
          </a:prstGeom>
          <a:ln>
            <a:noFill/>
          </a:ln>
        </p:spPr>
      </p:pic>
      <p:sp>
        <p:nvSpPr>
          <p:cNvPr id="609" name="CustomShape 2"/>
          <p:cNvSpPr/>
          <p:nvPr/>
        </p:nvSpPr>
        <p:spPr>
          <a:xfrm>
            <a:off x="423000" y="1215360"/>
            <a:ext cx="8647200" cy="2367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Tương lai</a:t>
            </a:r>
            <a:endParaRPr b="0" lang="en-US" sz="3200" spc="-1" strike="noStrike">
              <a:latin typeface="Arial"/>
            </a:endParaRPr>
          </a:p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App</a:t>
            </a:r>
            <a:endParaRPr b="0" lang="en-US" sz="3200" spc="-1" strike="noStrike">
              <a:latin typeface="Arial"/>
            </a:endParaRPr>
          </a:p>
          <a:p>
            <a:pPr lvl="2" marL="648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Phát triển thêm chức năng điều khiển bằng giọng nói.</a:t>
            </a:r>
            <a:endParaRPr b="0" lang="en-US" sz="3200" spc="-1" strike="noStrike">
              <a:latin typeface="Arial"/>
            </a:endParaRPr>
          </a:p>
          <a:p>
            <a:pPr lvl="2" marL="648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Tích hợp thanh toán online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610" name="CustomShape 3"/>
          <p:cNvSpPr/>
          <p:nvPr/>
        </p:nvSpPr>
        <p:spPr>
          <a:xfrm>
            <a:off x="423360" y="3879720"/>
            <a:ext cx="8647200" cy="1911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432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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IoT</a:t>
            </a:r>
            <a:endParaRPr b="0" lang="en-US" sz="3200" spc="-1" strike="noStrike">
              <a:latin typeface="Arial"/>
            </a:endParaRPr>
          </a:p>
          <a:p>
            <a:pPr lvl="2" marL="648000" indent="-2142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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Tích hợp thêm các cảm biến: nhiệt độ, ánh sáng, nhận diện giọng nói… để cho các thiết bị hoạt động một cách tự động.</a:t>
            </a:r>
            <a:endParaRPr b="0" lang="en-US" sz="3200" spc="-1" strike="noStrike">
              <a:latin typeface="Arial"/>
            </a:endParaRPr>
          </a:p>
        </p:txBody>
      </p:sp>
    </p:spTree>
  </p:cSld>
  <p:transition spd="med">
    <p:wedge/>
  </p:transition>
  <p:timing>
    <p:tnLst>
      <p:par>
        <p:cTn id="406" dur="indefinite" restart="never" nodeType="tmRoot">
          <p:childTnLst>
            <p:seq>
              <p:cTn id="407" dur="indefinite" nodeType="mainSeq">
                <p:childTnLst>
                  <p:par>
                    <p:cTn id="408" fill="hold">
                      <p:stCondLst>
                        <p:cond delay="indefinite"/>
                      </p:stCondLst>
                      <p:childTnLst>
                        <p:par>
                          <p:cTn id="409" fill="hold">
                            <p:stCondLst>
                              <p:cond delay="0"/>
                            </p:stCondLst>
                            <p:childTnLst>
                              <p:par>
                                <p:cTn id="410" nodeType="clickEffect" fill="hold" presetClass="entr" presetID="3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412" dur="312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20"/>
                                          </p:val>
                                        </p:tav>
                                        <p:tav tm="50000">
                                          <p:val>
                                            <p:strVal val="#ppt_h/2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3" dur="312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4" dur="312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3"/>
                                          </p:val>
                                        </p:tav>
                                        <p:tav tm="5000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415" dur="312" fill="hold"/>
                                        <p:tgtEl>
                                          <p:spTgt spid="6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6" fill="hold">
                      <p:stCondLst>
                        <p:cond delay="indefinite"/>
                      </p:stCondLst>
                      <p:childTnLst>
                        <p:par>
                          <p:cTn id="417" fill="hold">
                            <p:stCondLst>
                              <p:cond delay="0"/>
                            </p:stCondLst>
                            <p:childTnLst>
                              <p:par>
                                <p:cTn id="418" nodeType="clickEffect" fill="hold" presetClass="entr" presetID="14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9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randombar(horizontal)" transition="in">
                                      <p:cBhvr additive="repl">
                                        <p:cTn id="420" dur="250"/>
                                        <p:tgtEl>
                                          <p:spTgt spid="6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CustomShape 1"/>
          <p:cNvSpPr/>
          <p:nvPr/>
        </p:nvSpPr>
        <p:spPr>
          <a:xfrm>
            <a:off x="2025720" y="-190800"/>
            <a:ext cx="853704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NỘI DUNG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90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4320" cy="741600"/>
          </a:xfrm>
          <a:prstGeom prst="rect">
            <a:avLst/>
          </a:prstGeom>
          <a:ln>
            <a:noFill/>
          </a:ln>
        </p:spPr>
      </p:pic>
      <p:sp>
        <p:nvSpPr>
          <p:cNvPr id="391" name="CustomShape 2"/>
          <p:cNvSpPr/>
          <p:nvPr/>
        </p:nvSpPr>
        <p:spPr>
          <a:xfrm>
            <a:off x="961200" y="1371600"/>
            <a:ext cx="5624640" cy="910440"/>
          </a:xfrm>
          <a:prstGeom prst="rect">
            <a:avLst/>
          </a:prstGeom>
          <a:noFill/>
          <a:ln>
            <a:noFill/>
          </a:ln>
          <a:effectLst>
            <a:outerShdw>
              <a:srgbClr val="000000"/>
            </a:outerShdw>
          </a:effectLst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09520">
              <a:lnSpc>
                <a:spcPct val="100000"/>
              </a:lnSpc>
              <a:buClr>
                <a:srgbClr val="000000"/>
              </a:buClr>
              <a:buFont typeface="StarSymbol"/>
              <a:buAutoNum type="romanUcPeriod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TỔNG QUAN VỀ ĐỀ TÀI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92" name="CustomShape 3"/>
          <p:cNvSpPr/>
          <p:nvPr/>
        </p:nvSpPr>
        <p:spPr>
          <a:xfrm>
            <a:off x="961200" y="2055600"/>
            <a:ext cx="5116680" cy="91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II.CƠ SỞ LÝ THUYẾT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93" name="CustomShape 4"/>
          <p:cNvSpPr/>
          <p:nvPr/>
        </p:nvSpPr>
        <p:spPr>
          <a:xfrm>
            <a:off x="961200" y="2703600"/>
            <a:ext cx="6414840" cy="91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III.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NỘI DUNG THỰC HIỆN</a:t>
            </a:r>
            <a:endParaRPr b="0" lang="en-US" sz="3200" spc="-1" strike="noStrike">
              <a:latin typeface="Arial"/>
            </a:endParaRPr>
          </a:p>
        </p:txBody>
      </p:sp>
      <p:sp>
        <p:nvSpPr>
          <p:cNvPr id="394" name="CustomShape 5"/>
          <p:cNvSpPr/>
          <p:nvPr/>
        </p:nvSpPr>
        <p:spPr>
          <a:xfrm>
            <a:off x="961200" y="3927600"/>
            <a:ext cx="2924280" cy="62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IV. DEMO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  <p:sp>
        <p:nvSpPr>
          <p:cNvPr id="395" name="CustomShape 6"/>
          <p:cNvSpPr/>
          <p:nvPr/>
        </p:nvSpPr>
        <p:spPr>
          <a:xfrm>
            <a:off x="961200" y="4476960"/>
            <a:ext cx="8136360" cy="620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V. ĐÁNH GIÁ VÀ HƯỚNG PHÁT TRIỂN</a:t>
            </a: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3200" spc="-1" strike="noStrike">
              <a:latin typeface="Arial"/>
            </a:endParaRPr>
          </a:p>
        </p:txBody>
      </p:sp>
    </p:spTree>
  </p:cSld>
  <p:transition spd="med">
    <p:pull dir="d"/>
  </p:transition>
  <p:timing>
    <p:tnLst>
      <p:par>
        <p:cTn id="5" dur="indefinite" restart="never" nodeType="tmRoot">
          <p:childTnLst>
            <p:seq>
              <p:cTn id="6" dur="indefinite" nodeType="mainSeq">
                <p:childTnLst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1" dur="5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6" dur="5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21" dur="2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nodeType="clickEffect" fill="hold" presetClass="entr" presetID="1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plus(in)" transition="in">
                                      <p:cBhvr additive="repl">
                                        <p:cTn id="26" dur="2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31" dur="2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blipFill rotWithShape="0">
          <a:blip r:embed="rId1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CustomShape 1"/>
          <p:cNvSpPr/>
          <p:nvPr/>
        </p:nvSpPr>
        <p:spPr>
          <a:xfrm>
            <a:off x="5427720" y="5404320"/>
            <a:ext cx="3768120" cy="693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Arial Black"/>
                <a:ea typeface="DejaVu Sans"/>
              </a:rPr>
              <a:t>THANK YOU</a:t>
            </a:r>
            <a:endParaRPr b="0" lang="en-US" sz="4000" spc="-1" strike="noStrike">
              <a:latin typeface="Arial"/>
            </a:endParaRPr>
          </a:p>
        </p:txBody>
      </p:sp>
      <p:sp>
        <p:nvSpPr>
          <p:cNvPr id="612" name="CustomShape 2"/>
          <p:cNvSpPr/>
          <p:nvPr/>
        </p:nvSpPr>
        <p:spPr>
          <a:xfrm>
            <a:off x="91440" y="274320"/>
            <a:ext cx="3930480" cy="191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3200" spc="-1" strike="noStrike">
                <a:solidFill>
                  <a:srgbClr val="0066b3"/>
                </a:solidFill>
                <a:latin typeface="Arial"/>
                <a:ea typeface="DejaVu Sans"/>
              </a:rPr>
              <a:t>CẢM ƠN THẦY CÔ VÀ CÁC BẠN ĐÃ CHÚ Ý LẮNG NGHE! </a:t>
            </a:r>
            <a:endParaRPr b="0" lang="en-US" sz="3200" spc="-1" strike="noStrike">
              <a:latin typeface="Arial"/>
            </a:endParaRPr>
          </a:p>
        </p:txBody>
      </p:sp>
    </p:spTree>
  </p:cSld>
  <p:transition spd="med">
    <p:wheel spokes="1"/>
  </p:transition>
  <p:timing>
    <p:tnLst>
      <p:par>
        <p:cTn id="421" dur="indefinite" restart="never" nodeType="tmRoot">
          <p:childTnLst>
            <p:seq>
              <p:cTn id="4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CustomShape 1"/>
          <p:cNvSpPr/>
          <p:nvPr/>
        </p:nvSpPr>
        <p:spPr>
          <a:xfrm>
            <a:off x="2025720" y="-190800"/>
            <a:ext cx="853704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TỔNG QUAN VỀ ĐỀ TÀI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397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4320" cy="741600"/>
          </a:xfrm>
          <a:prstGeom prst="rect">
            <a:avLst/>
          </a:prstGeom>
          <a:ln>
            <a:noFill/>
          </a:ln>
        </p:spPr>
      </p:pic>
      <p:sp>
        <p:nvSpPr>
          <p:cNvPr id="398" name="CustomShape 2"/>
          <p:cNvSpPr/>
          <p:nvPr/>
        </p:nvSpPr>
        <p:spPr>
          <a:xfrm>
            <a:off x="2106720" y="2019240"/>
            <a:ext cx="1910520" cy="126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9" name="CustomShape 3"/>
          <p:cNvSpPr/>
          <p:nvPr/>
        </p:nvSpPr>
        <p:spPr>
          <a:xfrm>
            <a:off x="3749040" y="3297960"/>
            <a:ext cx="174600" cy="22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00" name="CustomShape 4"/>
          <p:cNvSpPr/>
          <p:nvPr/>
        </p:nvSpPr>
        <p:spPr>
          <a:xfrm>
            <a:off x="495000" y="1604520"/>
            <a:ext cx="8910360" cy="39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1" name="Picture 400" descr=""/>
          <p:cNvPicPr/>
          <p:nvPr/>
        </p:nvPicPr>
        <p:blipFill>
          <a:blip r:embed="rId2"/>
          <a:stretch/>
        </p:blipFill>
        <p:spPr>
          <a:xfrm rot="16199400">
            <a:off x="-386280" y="2048400"/>
            <a:ext cx="4724640" cy="3543480"/>
          </a:xfrm>
          <a:prstGeom prst="rect">
            <a:avLst/>
          </a:prstGeom>
          <a:ln>
            <a:noFill/>
          </a:ln>
        </p:spPr>
      </p:pic>
      <p:pic>
        <p:nvPicPr>
          <p:cNvPr id="402" name="Picture 401" descr=""/>
          <p:cNvPicPr/>
          <p:nvPr/>
        </p:nvPicPr>
        <p:blipFill>
          <a:blip r:embed="rId3"/>
          <a:stretch/>
        </p:blipFill>
        <p:spPr>
          <a:xfrm>
            <a:off x="3840480" y="2434680"/>
            <a:ext cx="2741760" cy="2670840"/>
          </a:xfrm>
          <a:prstGeom prst="rect">
            <a:avLst/>
          </a:prstGeom>
          <a:ln>
            <a:noFill/>
          </a:ln>
        </p:spPr>
      </p:pic>
      <p:pic>
        <p:nvPicPr>
          <p:cNvPr id="403" name="Picture 402" descr=""/>
          <p:cNvPicPr/>
          <p:nvPr/>
        </p:nvPicPr>
        <p:blipFill>
          <a:blip r:embed="rId4"/>
          <a:stretch/>
        </p:blipFill>
        <p:spPr>
          <a:xfrm>
            <a:off x="6691680" y="4514760"/>
            <a:ext cx="3015000" cy="1884600"/>
          </a:xfrm>
          <a:prstGeom prst="rect">
            <a:avLst/>
          </a:prstGeom>
          <a:ln>
            <a:noFill/>
          </a:ln>
        </p:spPr>
      </p:pic>
      <p:pic>
        <p:nvPicPr>
          <p:cNvPr id="404" name="Picture 403" descr=""/>
          <p:cNvPicPr/>
          <p:nvPr/>
        </p:nvPicPr>
        <p:blipFill>
          <a:blip r:embed="rId5"/>
          <a:stretch/>
        </p:blipFill>
        <p:spPr>
          <a:xfrm>
            <a:off x="6691680" y="1129320"/>
            <a:ext cx="3016080" cy="2036520"/>
          </a:xfrm>
          <a:prstGeom prst="rect">
            <a:avLst/>
          </a:prstGeom>
          <a:ln>
            <a:noFill/>
          </a:ln>
        </p:spPr>
      </p:pic>
      <p:sp>
        <p:nvSpPr>
          <p:cNvPr id="405" name="CustomShape 5"/>
          <p:cNvSpPr/>
          <p:nvPr/>
        </p:nvSpPr>
        <p:spPr>
          <a:xfrm>
            <a:off x="2743200" y="2560320"/>
            <a:ext cx="4936320" cy="2467440"/>
          </a:xfrm>
          <a:prstGeom prst="ellipse">
            <a:avLst/>
          </a:prstGeom>
          <a:solidFill>
            <a:srgbClr val="729fcf"/>
          </a:solidFill>
          <a:ln>
            <a:solidFill>
              <a:srgbClr val="3465a4"/>
            </a:solidFill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 anchor="ctr"/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DejaVu Sans"/>
              </a:rPr>
              <a:t>LÝ DO CHỌN ĐỀ TÀI</a:t>
            </a:r>
            <a:endParaRPr b="0" lang="en-US" sz="3200" spc="-1" strike="noStrike">
              <a:latin typeface="Arial"/>
            </a:endParaRPr>
          </a:p>
        </p:txBody>
      </p:sp>
    </p:spTree>
  </p:cSld>
  <p:transition spd="med">
    <p:blinds dir="vert"/>
  </p:transition>
  <p:timing>
    <p:tnLst>
      <p:par>
        <p:cTn id="32" dur="indefinite" restart="never" nodeType="tmRoot">
          <p:childTnLst>
            <p:seq>
              <p:cTn id="33" dur="indefinite" nodeType="mainSeq">
                <p:childTnLst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38" dur="500"/>
                                        <p:tgtEl>
                                          <p:spTgt spid="4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nodeType="clickEffect" fill="hold" presetClass="entr" presetID="16" presetSubtype="2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arn(inHorizontal)" transition="in">
                                      <p:cBhvr additive="repl">
                                        <p:cTn id="43" dur="25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nodeType="clickEffect" fill="hold" presetClass="entr" presetID="1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slide(fromBottom)" transition="in">
                                      <p:cBhvr additive="repl">
                                        <p:cTn id="48"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9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 additive="repl">
                                        <p:cTn id="53" dur="500"/>
                                        <p:tgtEl>
                                          <p:spTgt spid="4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58" dur="2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CustomShape 1"/>
          <p:cNvSpPr/>
          <p:nvPr/>
        </p:nvSpPr>
        <p:spPr>
          <a:xfrm>
            <a:off x="2025720" y="-190800"/>
            <a:ext cx="853704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CƠ SỞ LÝ THUYẾT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07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4320" cy="741600"/>
          </a:xfrm>
          <a:prstGeom prst="rect">
            <a:avLst/>
          </a:prstGeom>
          <a:ln>
            <a:noFill/>
          </a:ln>
        </p:spPr>
      </p:pic>
      <p:sp>
        <p:nvSpPr>
          <p:cNvPr id="408" name="CustomShape 2"/>
          <p:cNvSpPr/>
          <p:nvPr/>
        </p:nvSpPr>
        <p:spPr>
          <a:xfrm>
            <a:off x="5105160" y="2992680"/>
            <a:ext cx="1753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9" name="Picture 408" descr=""/>
          <p:cNvPicPr/>
          <p:nvPr/>
        </p:nvPicPr>
        <p:blipFill>
          <a:blip r:embed="rId2"/>
          <a:stretch/>
        </p:blipFill>
        <p:spPr>
          <a:xfrm>
            <a:off x="3200400" y="2908080"/>
            <a:ext cx="3290040" cy="1384920"/>
          </a:xfrm>
          <a:prstGeom prst="rect">
            <a:avLst/>
          </a:prstGeom>
          <a:ln>
            <a:noFill/>
          </a:ln>
        </p:spPr>
      </p:pic>
      <p:pic>
        <p:nvPicPr>
          <p:cNvPr id="410" name="Picture 409" descr=""/>
          <p:cNvPicPr/>
          <p:nvPr/>
        </p:nvPicPr>
        <p:blipFill>
          <a:blip r:embed="rId3"/>
          <a:stretch/>
        </p:blipFill>
        <p:spPr>
          <a:xfrm>
            <a:off x="6752880" y="1086480"/>
            <a:ext cx="2938320" cy="1670760"/>
          </a:xfrm>
          <a:prstGeom prst="rect">
            <a:avLst/>
          </a:prstGeom>
          <a:ln>
            <a:noFill/>
          </a:ln>
        </p:spPr>
      </p:pic>
      <p:pic>
        <p:nvPicPr>
          <p:cNvPr id="411" name="Picture 410" descr=""/>
          <p:cNvPicPr/>
          <p:nvPr/>
        </p:nvPicPr>
        <p:blipFill>
          <a:blip r:embed="rId4"/>
          <a:stretch/>
        </p:blipFill>
        <p:spPr>
          <a:xfrm>
            <a:off x="365760" y="1097280"/>
            <a:ext cx="2894040" cy="1603800"/>
          </a:xfrm>
          <a:prstGeom prst="rect">
            <a:avLst/>
          </a:prstGeom>
          <a:ln>
            <a:noFill/>
          </a:ln>
        </p:spPr>
      </p:pic>
      <p:sp>
        <p:nvSpPr>
          <p:cNvPr id="412" name="CustomShape 3"/>
          <p:cNvSpPr/>
          <p:nvPr/>
        </p:nvSpPr>
        <p:spPr>
          <a:xfrm>
            <a:off x="4651200" y="5774400"/>
            <a:ext cx="175320" cy="227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13" name="Picture 412" descr=""/>
          <p:cNvPicPr/>
          <p:nvPr/>
        </p:nvPicPr>
        <p:blipFill>
          <a:blip r:embed="rId5"/>
          <a:stretch/>
        </p:blipFill>
        <p:spPr>
          <a:xfrm>
            <a:off x="346320" y="3931920"/>
            <a:ext cx="2773440" cy="1735920"/>
          </a:xfrm>
          <a:prstGeom prst="rect">
            <a:avLst/>
          </a:prstGeom>
          <a:ln>
            <a:noFill/>
          </a:ln>
        </p:spPr>
      </p:pic>
      <p:pic>
        <p:nvPicPr>
          <p:cNvPr id="414" name="Picture 413" descr=""/>
          <p:cNvPicPr/>
          <p:nvPr/>
        </p:nvPicPr>
        <p:blipFill>
          <a:blip r:embed="rId6"/>
          <a:stretch/>
        </p:blipFill>
        <p:spPr>
          <a:xfrm>
            <a:off x="3087000" y="1325160"/>
            <a:ext cx="2197440" cy="1962000"/>
          </a:xfrm>
          <a:prstGeom prst="rect">
            <a:avLst/>
          </a:prstGeom>
          <a:ln>
            <a:noFill/>
          </a:ln>
        </p:spPr>
      </p:pic>
      <p:pic>
        <p:nvPicPr>
          <p:cNvPr id="415" name="Picture 414" descr=""/>
          <p:cNvPicPr/>
          <p:nvPr/>
        </p:nvPicPr>
        <p:blipFill>
          <a:blip r:embed="rId7"/>
          <a:stretch/>
        </p:blipFill>
        <p:spPr>
          <a:xfrm>
            <a:off x="5070600" y="1410480"/>
            <a:ext cx="1732320" cy="1602360"/>
          </a:xfrm>
          <a:prstGeom prst="rect">
            <a:avLst/>
          </a:prstGeom>
          <a:ln>
            <a:noFill/>
          </a:ln>
        </p:spPr>
      </p:pic>
      <p:pic>
        <p:nvPicPr>
          <p:cNvPr id="416" name="Picture 415" descr=""/>
          <p:cNvPicPr/>
          <p:nvPr/>
        </p:nvPicPr>
        <p:blipFill>
          <a:blip r:embed="rId8"/>
          <a:stretch/>
        </p:blipFill>
        <p:spPr>
          <a:xfrm>
            <a:off x="6703200" y="4081680"/>
            <a:ext cx="2988000" cy="1644480"/>
          </a:xfrm>
          <a:prstGeom prst="rect">
            <a:avLst/>
          </a:prstGeom>
          <a:ln>
            <a:noFill/>
          </a:ln>
        </p:spPr>
      </p:pic>
      <p:sp>
        <p:nvSpPr>
          <p:cNvPr id="417" name="CustomShape 4"/>
          <p:cNvSpPr/>
          <p:nvPr/>
        </p:nvSpPr>
        <p:spPr>
          <a:xfrm>
            <a:off x="3651840" y="4849920"/>
            <a:ext cx="1008000" cy="1275120"/>
          </a:xfrm>
          <a:prstGeom prst="rect">
            <a:avLst/>
          </a:prstGeom>
          <a:blipFill rotWithShape="0">
            <a:blip r:embed="rId9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Sqlite3 </a:t>
            </a: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Pg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418" name="Picture 417" descr=""/>
          <p:cNvPicPr/>
          <p:nvPr/>
        </p:nvPicPr>
        <p:blipFill>
          <a:blip r:embed="rId10"/>
          <a:stretch/>
        </p:blipFill>
        <p:spPr>
          <a:xfrm>
            <a:off x="5008320" y="4884120"/>
            <a:ext cx="1202400" cy="1278720"/>
          </a:xfrm>
          <a:prstGeom prst="rect">
            <a:avLst/>
          </a:prstGeom>
          <a:ln>
            <a:noFill/>
          </a:ln>
        </p:spPr>
      </p:pic>
      <p:pic>
        <p:nvPicPr>
          <p:cNvPr id="419" name="Picture 418" descr=""/>
          <p:cNvPicPr/>
          <p:nvPr/>
        </p:nvPicPr>
        <p:blipFill>
          <a:blip r:embed="rId11"/>
          <a:stretch/>
        </p:blipFill>
        <p:spPr>
          <a:xfrm rot="5044200">
            <a:off x="4591080" y="4660560"/>
            <a:ext cx="841680" cy="426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9" dur="indefinite" restart="never" nodeType="tmRoot">
          <p:childTnLst>
            <p:seq>
              <p:cTn id="60" dur="indefinite" nodeType="mainSeq">
                <p:childTnLst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65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nodeType="click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0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3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linds(horizontal)" transition="in">
                                      <p:cBhvr additive="repl">
                                        <p:cTn id="73" dur="25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nodeType="clickEffect" fill="hold" presetClass="entr" presetID="1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plus(in)" transition="in">
                                      <p:cBhvr additive="repl">
                                        <p:cTn id="78" dur="20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nodeType="withEffect" fill="hold" presetClass="entr" presetID="13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plus(in)" transition="in">
                                      <p:cBhvr additive="repl">
                                        <p:cTn id="81" dur="20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86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89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92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nodeType="clickEffect" fill="hold" presetClass="entr" presetID="5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repl">
                                        <p:cTn id="97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98" dur="10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filter="fade" transition="in">
                                      <p:cBhvr additive="repl">
                                        <p:cTn id="99" dur="10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04" dur="2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CustomShape 1"/>
          <p:cNvSpPr/>
          <p:nvPr/>
        </p:nvSpPr>
        <p:spPr>
          <a:xfrm>
            <a:off x="2025720" y="-190800"/>
            <a:ext cx="853704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TRAO ĐỔI DỮ LIỆU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21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4320" cy="741600"/>
          </a:xfrm>
          <a:prstGeom prst="rect">
            <a:avLst/>
          </a:prstGeom>
          <a:ln>
            <a:noFill/>
          </a:ln>
        </p:spPr>
      </p:pic>
      <p:sp>
        <p:nvSpPr>
          <p:cNvPr id="422" name="CustomShape 2"/>
          <p:cNvSpPr/>
          <p:nvPr/>
        </p:nvSpPr>
        <p:spPr>
          <a:xfrm>
            <a:off x="686160" y="914400"/>
            <a:ext cx="8910000" cy="5302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sp>
        <p:nvSpPr>
          <p:cNvPr id="423" name="CustomShape 3"/>
          <p:cNvSpPr/>
          <p:nvPr/>
        </p:nvSpPr>
        <p:spPr>
          <a:xfrm>
            <a:off x="4642920" y="3708360"/>
            <a:ext cx="175680" cy="2275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24" name="CustomShape 4"/>
          <p:cNvSpPr/>
          <p:nvPr/>
        </p:nvSpPr>
        <p:spPr>
          <a:xfrm>
            <a:off x="91440" y="1188720"/>
            <a:ext cx="2117880" cy="11836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Laptop</a:t>
            </a:r>
            <a:endParaRPr b="0" lang="en-US" sz="1500" spc="-1" strike="noStrike">
              <a:latin typeface="Arial"/>
            </a:endParaRPr>
          </a:p>
        </p:txBody>
      </p:sp>
      <p:sp>
        <p:nvSpPr>
          <p:cNvPr id="425" name="CustomShape 5"/>
          <p:cNvSpPr/>
          <p:nvPr/>
        </p:nvSpPr>
        <p:spPr>
          <a:xfrm>
            <a:off x="2160" y="2633040"/>
            <a:ext cx="2461680" cy="1842480"/>
          </a:xfrm>
          <a:prstGeom prst="rect">
            <a:avLst/>
          </a:prstGeom>
          <a:blipFill rotWithShape="0">
            <a:blip r:embed="rId3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Điện thoại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426" name="Picture 425" descr=""/>
          <p:cNvPicPr/>
          <p:nvPr/>
        </p:nvPicPr>
        <p:blipFill>
          <a:blip r:embed="rId4"/>
          <a:stretch/>
        </p:blipFill>
        <p:spPr>
          <a:xfrm>
            <a:off x="2463480" y="2595960"/>
            <a:ext cx="2194920" cy="1879560"/>
          </a:xfrm>
          <a:prstGeom prst="rect">
            <a:avLst/>
          </a:prstGeom>
          <a:ln>
            <a:noFill/>
          </a:ln>
        </p:spPr>
      </p:pic>
      <p:sp>
        <p:nvSpPr>
          <p:cNvPr id="427" name="CustomShape 6"/>
          <p:cNvSpPr/>
          <p:nvPr/>
        </p:nvSpPr>
        <p:spPr>
          <a:xfrm>
            <a:off x="5671440" y="1811880"/>
            <a:ext cx="1547280" cy="2847960"/>
          </a:xfrm>
          <a:prstGeom prst="rect">
            <a:avLst/>
          </a:prstGeom>
          <a:blipFill rotWithShape="0">
            <a:blip r:embed="rId5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Server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sp>
        <p:nvSpPr>
          <p:cNvPr id="428" name="CustomShape 7"/>
          <p:cNvSpPr/>
          <p:nvPr/>
        </p:nvSpPr>
        <p:spPr>
          <a:xfrm>
            <a:off x="8405280" y="1476720"/>
            <a:ext cx="1008000" cy="1275120"/>
          </a:xfrm>
          <a:prstGeom prst="rect">
            <a:avLst/>
          </a:prstGeom>
          <a:blipFill rotWithShape="0">
            <a:blip r:embed="rId6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Database</a:t>
            </a:r>
            <a:endParaRPr b="0" lang="en-US" sz="15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500" spc="-1" strike="noStrike">
              <a:latin typeface="Arial"/>
            </a:endParaRPr>
          </a:p>
        </p:txBody>
      </p:sp>
      <p:pic>
        <p:nvPicPr>
          <p:cNvPr id="429" name="Picture 428" descr=""/>
          <p:cNvPicPr/>
          <p:nvPr/>
        </p:nvPicPr>
        <p:blipFill>
          <a:blip r:embed="rId7"/>
          <a:stretch/>
        </p:blipFill>
        <p:spPr>
          <a:xfrm>
            <a:off x="7955280" y="3577680"/>
            <a:ext cx="1732320" cy="1842480"/>
          </a:xfrm>
          <a:prstGeom prst="rect">
            <a:avLst/>
          </a:prstGeom>
          <a:ln>
            <a:noFill/>
          </a:ln>
        </p:spPr>
      </p:pic>
      <p:sp>
        <p:nvSpPr>
          <p:cNvPr id="430" name="CustomShape 8"/>
          <p:cNvSpPr/>
          <p:nvPr/>
        </p:nvSpPr>
        <p:spPr>
          <a:xfrm>
            <a:off x="548640" y="4920840"/>
            <a:ext cx="1474920" cy="1474920"/>
          </a:xfrm>
          <a:prstGeom prst="rect">
            <a:avLst/>
          </a:prstGeom>
          <a:blipFill rotWithShape="0">
            <a:blip r:embed="rId8"/>
            <a:stretch>
              <a:fillRect/>
            </a:stretch>
          </a:blipFill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1500" spc="-1" strike="noStrike">
                <a:solidFill>
                  <a:srgbClr val="000000"/>
                </a:solidFill>
                <a:latin typeface="Arial"/>
                <a:ea typeface="DejaVu Sans"/>
              </a:rPr>
              <a:t>Module</a:t>
            </a:r>
            <a:endParaRPr b="0" lang="en-US" sz="1500" spc="-1" strike="noStrike">
              <a:latin typeface="Arial"/>
            </a:endParaRPr>
          </a:p>
        </p:txBody>
      </p:sp>
      <p:pic>
        <p:nvPicPr>
          <p:cNvPr id="431" name="Picture 430" descr=""/>
          <p:cNvPicPr/>
          <p:nvPr/>
        </p:nvPicPr>
        <p:blipFill>
          <a:blip r:embed="rId9"/>
          <a:stretch/>
        </p:blipFill>
        <p:spPr>
          <a:xfrm rot="8535600">
            <a:off x="1917000" y="4740480"/>
            <a:ext cx="1604880" cy="470520"/>
          </a:xfrm>
          <a:prstGeom prst="rect">
            <a:avLst/>
          </a:prstGeom>
          <a:ln>
            <a:noFill/>
          </a:ln>
        </p:spPr>
      </p:pic>
      <p:pic>
        <p:nvPicPr>
          <p:cNvPr id="432" name="Picture 431" descr=""/>
          <p:cNvPicPr/>
          <p:nvPr/>
        </p:nvPicPr>
        <p:blipFill>
          <a:blip r:embed="rId10"/>
          <a:stretch/>
        </p:blipFill>
        <p:spPr>
          <a:xfrm rot="11355600">
            <a:off x="4331520" y="4408200"/>
            <a:ext cx="1313640" cy="384840"/>
          </a:xfrm>
          <a:prstGeom prst="rect">
            <a:avLst/>
          </a:prstGeom>
          <a:ln>
            <a:noFill/>
          </a:ln>
        </p:spPr>
      </p:pic>
      <p:pic>
        <p:nvPicPr>
          <p:cNvPr id="433" name="Picture 432" descr=""/>
          <p:cNvPicPr/>
          <p:nvPr/>
        </p:nvPicPr>
        <p:blipFill>
          <a:blip r:embed="rId11"/>
          <a:stretch/>
        </p:blipFill>
        <p:spPr>
          <a:xfrm>
            <a:off x="1496160" y="3244680"/>
            <a:ext cx="991080" cy="409320"/>
          </a:xfrm>
          <a:prstGeom prst="rect">
            <a:avLst/>
          </a:prstGeom>
          <a:ln>
            <a:noFill/>
          </a:ln>
        </p:spPr>
      </p:pic>
      <p:pic>
        <p:nvPicPr>
          <p:cNvPr id="434" name="Picture 433" descr=""/>
          <p:cNvPicPr/>
          <p:nvPr/>
        </p:nvPicPr>
        <p:blipFill>
          <a:blip r:embed="rId12"/>
          <a:stretch/>
        </p:blipFill>
        <p:spPr>
          <a:xfrm rot="2157000">
            <a:off x="1829520" y="1834200"/>
            <a:ext cx="1740960" cy="533520"/>
          </a:xfrm>
          <a:prstGeom prst="rect">
            <a:avLst/>
          </a:prstGeom>
          <a:ln>
            <a:noFill/>
          </a:ln>
        </p:spPr>
      </p:pic>
      <p:pic>
        <p:nvPicPr>
          <p:cNvPr id="435" name="Picture 434" descr=""/>
          <p:cNvPicPr/>
          <p:nvPr/>
        </p:nvPicPr>
        <p:blipFill>
          <a:blip r:embed="rId13"/>
          <a:stretch/>
        </p:blipFill>
        <p:spPr>
          <a:xfrm rot="9445800">
            <a:off x="4021920" y="2094120"/>
            <a:ext cx="1740960" cy="533520"/>
          </a:xfrm>
          <a:prstGeom prst="rect">
            <a:avLst/>
          </a:prstGeom>
          <a:ln>
            <a:noFill/>
          </a:ln>
        </p:spPr>
      </p:pic>
      <p:pic>
        <p:nvPicPr>
          <p:cNvPr id="436" name="Picture 435" descr=""/>
          <p:cNvPicPr/>
          <p:nvPr/>
        </p:nvPicPr>
        <p:blipFill>
          <a:blip r:embed="rId14"/>
          <a:stretch/>
        </p:blipFill>
        <p:spPr>
          <a:xfrm>
            <a:off x="4628520" y="3245040"/>
            <a:ext cx="991080" cy="409320"/>
          </a:xfrm>
          <a:prstGeom prst="rect">
            <a:avLst/>
          </a:prstGeom>
          <a:ln>
            <a:noFill/>
          </a:ln>
        </p:spPr>
      </p:pic>
      <p:pic>
        <p:nvPicPr>
          <p:cNvPr id="437" name="Picture 436" descr=""/>
          <p:cNvPicPr/>
          <p:nvPr/>
        </p:nvPicPr>
        <p:blipFill>
          <a:blip r:embed="rId15"/>
          <a:stretch/>
        </p:blipFill>
        <p:spPr>
          <a:xfrm rot="9445800">
            <a:off x="7178760" y="2546280"/>
            <a:ext cx="1330560" cy="407160"/>
          </a:xfrm>
          <a:prstGeom prst="rect">
            <a:avLst/>
          </a:prstGeom>
          <a:ln>
            <a:noFill/>
          </a:ln>
        </p:spPr>
      </p:pic>
      <p:pic>
        <p:nvPicPr>
          <p:cNvPr id="438" name="Picture 437" descr=""/>
          <p:cNvPicPr/>
          <p:nvPr/>
        </p:nvPicPr>
        <p:blipFill>
          <a:blip r:embed="rId16"/>
          <a:stretch/>
        </p:blipFill>
        <p:spPr>
          <a:xfrm rot="12354600">
            <a:off x="7218360" y="3721680"/>
            <a:ext cx="1330560" cy="407160"/>
          </a:xfrm>
          <a:prstGeom prst="rect">
            <a:avLst/>
          </a:prstGeom>
          <a:ln>
            <a:noFill/>
          </a:ln>
        </p:spPr>
      </p:pic>
    </p:spTree>
  </p:cSld>
  <p:transition spd="med">
    <p:cover dir="d"/>
  </p:transition>
  <p:timing>
    <p:tnLst>
      <p:par>
        <p:cTn id="105" dur="indefinite" restart="never" nodeType="tmRoot">
          <p:childTnLst>
            <p:seq>
              <p:cTn id="106" dur="indefinite" nodeType="mainSeq">
                <p:childTnLst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11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14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17" dur="5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22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25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28" dur="5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33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nodeType="clickEffect" fill="hold" presetClass="entr" presetID="5" presetSubtype="1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heckerboard(across)" transition="in">
                                      <p:cBhvr additive="repl">
                                        <p:cTn id="138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2025720" y="-190800"/>
            <a:ext cx="853704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NỘI DUNG THỰC HIỆN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40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4320" cy="741600"/>
          </a:xfrm>
          <a:prstGeom prst="rect">
            <a:avLst/>
          </a:prstGeom>
          <a:ln>
            <a:noFill/>
          </a:ln>
        </p:spPr>
      </p:pic>
      <p:sp>
        <p:nvSpPr>
          <p:cNvPr id="441" name="CustomShape 2"/>
          <p:cNvSpPr/>
          <p:nvPr/>
        </p:nvSpPr>
        <p:spPr>
          <a:xfrm>
            <a:off x="548640" y="1295640"/>
            <a:ext cx="8910360" cy="5009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2" name="CustomShape 3"/>
          <p:cNvSpPr/>
          <p:nvPr/>
        </p:nvSpPr>
        <p:spPr>
          <a:xfrm>
            <a:off x="495000" y="1086480"/>
            <a:ext cx="8911440" cy="501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 marL="216000" indent="-212400">
              <a:lnSpc>
                <a:spcPct val="100000"/>
              </a:lnSpc>
              <a:buClr>
                <a:srgbClr val="000000"/>
              </a:buClr>
              <a:buSzPct val="45000"/>
              <a:buFont typeface="Wingdings" charset="2"/>
              <a:buChar char=""/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Xác định yêu cầu</a:t>
            </a:r>
            <a:endParaRPr b="0" lang="en-US" sz="3200" spc="-1" strike="noStrike">
              <a:latin typeface="Arial"/>
            </a:endParaRPr>
          </a:p>
          <a:p>
            <a:pPr marL="91440" indent="-212400" algn="just">
              <a:lnSpc>
                <a:spcPct val="100000"/>
              </a:lnSpc>
              <a:buBlip>
                <a:blip r:embed="rId2"/>
              </a:buBlip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Chủ nhà trọ quản lý, theo dõi và điều khiển thiết bị điện trọng mỗi phòng trọ.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	</a:t>
            </a:r>
            <a:endParaRPr b="0" lang="en-US" sz="3200" spc="-1" strike="noStrike">
              <a:latin typeface="Arial"/>
            </a:endParaRPr>
          </a:p>
          <a:p>
            <a:pPr marL="164520" indent="-212400" algn="just">
              <a:lnSpc>
                <a:spcPct val="100000"/>
              </a:lnSpc>
              <a:buBlip>
                <a:blip r:embed="rId3"/>
              </a:buBlip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Chủ nhà trọ theo dõi, quản lý quá trình thuê và vận hành các phòng trọ tại khu vực mình phục trách</a:t>
            </a:r>
            <a:endParaRPr b="0" lang="en-US" sz="3200" spc="-1" strike="noStrike">
              <a:latin typeface="Arial"/>
            </a:endParaRPr>
          </a:p>
          <a:p>
            <a:pPr marL="164520" indent="-212400" algn="just">
              <a:lnSpc>
                <a:spcPct val="100000"/>
              </a:lnSpc>
              <a:buBlip>
                <a:blip r:embed="rId4"/>
              </a:buBlip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Người quản trị theo dõi, quản lý quá trình thuê và vận hành các phòng trọ tại tất cả các khu vực</a:t>
            </a:r>
            <a:endParaRPr b="0" lang="en-US" sz="3200" spc="-1" strike="noStrike">
              <a:latin typeface="Arial"/>
            </a:endParaRPr>
          </a:p>
          <a:p>
            <a:pPr marL="164520" indent="-212400" algn="just">
              <a:lnSpc>
                <a:spcPct val="100000"/>
              </a:lnSpc>
              <a:buBlip>
                <a:blip r:embed="rId5"/>
              </a:buBlip>
            </a:pP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 </a:t>
            </a:r>
            <a:r>
              <a:rPr b="0" lang="en-US" sz="3200" spc="-1" strike="noStrike">
                <a:solidFill>
                  <a:srgbClr val="000000"/>
                </a:solidFill>
                <a:latin typeface="Arial"/>
                <a:ea typeface="DejaVu Sans"/>
              </a:rPr>
              <a:t>Khách hàng quản lý, theo dõi và điều khiển các thiết bị trong phòng của mình.</a:t>
            </a:r>
            <a:endParaRPr b="0" lang="en-US" sz="3200" spc="-1" strike="noStrike">
              <a:latin typeface="Arial"/>
            </a:endParaRPr>
          </a:p>
        </p:txBody>
      </p:sp>
    </p:spTree>
  </p:cSld>
  <p:timing>
    <p:tnLst>
      <p:par>
        <p:cTn id="139" dur="indefinite" restart="never" nodeType="tmRoot">
          <p:childTnLst>
            <p:seq>
              <p:cTn id="140" dur="indefinite" nodeType="mainSeq">
                <p:childTnLst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nodeType="clickEffect" fill="hold" presetClass="entr" presetID="2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wedge" transition="in">
                                      <p:cBhvr additive="repl">
                                        <p:cTn id="145" dur="2000"/>
                                        <p:tgtEl>
                                          <p:spTgt spid="4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CustomShape 1"/>
          <p:cNvSpPr/>
          <p:nvPr/>
        </p:nvSpPr>
        <p:spPr>
          <a:xfrm>
            <a:off x="2025720" y="-190800"/>
            <a:ext cx="853704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PHÂN RÃ CHỨC NĂNG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44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4320" cy="741600"/>
          </a:xfrm>
          <a:prstGeom prst="rect">
            <a:avLst/>
          </a:prstGeom>
          <a:ln>
            <a:noFill/>
          </a:ln>
        </p:spPr>
      </p:pic>
      <p:sp>
        <p:nvSpPr>
          <p:cNvPr id="445" name="CustomShape 2"/>
          <p:cNvSpPr/>
          <p:nvPr/>
        </p:nvSpPr>
        <p:spPr>
          <a:xfrm>
            <a:off x="495000" y="1604520"/>
            <a:ext cx="8910360" cy="39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6" name="CustomShape 3"/>
          <p:cNvSpPr/>
          <p:nvPr/>
        </p:nvSpPr>
        <p:spPr>
          <a:xfrm>
            <a:off x="3383280" y="4023360"/>
            <a:ext cx="176760" cy="34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47" name="Picture 446" descr=""/>
          <p:cNvPicPr/>
          <p:nvPr/>
        </p:nvPicPr>
        <p:blipFill>
          <a:blip r:embed="rId2"/>
          <a:stretch/>
        </p:blipFill>
        <p:spPr>
          <a:xfrm>
            <a:off x="495000" y="1131480"/>
            <a:ext cx="8910360" cy="5357160"/>
          </a:xfrm>
          <a:prstGeom prst="rect">
            <a:avLst/>
          </a:prstGeom>
          <a:ln>
            <a:noFill/>
          </a:ln>
        </p:spPr>
      </p:pic>
    </p:spTree>
  </p:cSld>
  <p:transition spd="med">
    <p:blinds dir="vert"/>
  </p:transition>
  <p:timing>
    <p:tnLst>
      <p:par>
        <p:cTn id="146" dur="indefinite" restart="never" nodeType="tmRoot">
          <p:childTnLst>
            <p:seq>
              <p:cTn id="147" dur="indefinite" nodeType="mainSeq">
                <p:childTnLst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nodeType="clickEffect" fill="hold" presetClass="entr" presetID="6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circle(in)" transition="in">
                                      <p:cBhvr additive="repl">
                                        <p:cTn id="152" dur="2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CustomShape 1"/>
          <p:cNvSpPr/>
          <p:nvPr/>
        </p:nvSpPr>
        <p:spPr>
          <a:xfrm>
            <a:off x="2025720" y="-190800"/>
            <a:ext cx="8537040" cy="1318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rmAutofit/>
          </a:bodyPr>
          <a:p>
            <a:pPr>
              <a:lnSpc>
                <a:spcPct val="9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Calibri"/>
                <a:ea typeface="DejaVu Sans"/>
              </a:rPr>
              <a:t>BIỂU ĐỒ HOẠT ĐỘNG</a:t>
            </a:r>
            <a:endParaRPr b="0" lang="en-US" sz="3600" spc="-1" strike="noStrike">
              <a:latin typeface="Arial"/>
            </a:endParaRPr>
          </a:p>
        </p:txBody>
      </p:sp>
      <p:pic>
        <p:nvPicPr>
          <p:cNvPr id="449" name="Content Placeholder 2" descr=""/>
          <p:cNvPicPr/>
          <p:nvPr/>
        </p:nvPicPr>
        <p:blipFill>
          <a:blip r:embed="rId1"/>
          <a:stretch/>
        </p:blipFill>
        <p:spPr>
          <a:xfrm>
            <a:off x="304920" y="95760"/>
            <a:ext cx="544320" cy="741600"/>
          </a:xfrm>
          <a:prstGeom prst="rect">
            <a:avLst/>
          </a:prstGeom>
          <a:ln>
            <a:noFill/>
          </a:ln>
        </p:spPr>
      </p:pic>
      <p:sp>
        <p:nvSpPr>
          <p:cNvPr id="450" name="CustomShape 2"/>
          <p:cNvSpPr/>
          <p:nvPr/>
        </p:nvSpPr>
        <p:spPr>
          <a:xfrm>
            <a:off x="495000" y="1604520"/>
            <a:ext cx="8910360" cy="3972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51" name="CustomShape 3"/>
          <p:cNvSpPr/>
          <p:nvPr/>
        </p:nvSpPr>
        <p:spPr>
          <a:xfrm>
            <a:off x="3383280" y="4023360"/>
            <a:ext cx="176760" cy="342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52" name="Picture 451" descr=""/>
          <p:cNvPicPr/>
          <p:nvPr/>
        </p:nvPicPr>
        <p:blipFill>
          <a:blip r:embed="rId2"/>
          <a:stretch/>
        </p:blipFill>
        <p:spPr>
          <a:xfrm>
            <a:off x="4397400" y="1129320"/>
            <a:ext cx="5343480" cy="4765320"/>
          </a:xfrm>
          <a:prstGeom prst="rect">
            <a:avLst/>
          </a:prstGeom>
          <a:ln>
            <a:noFill/>
          </a:ln>
        </p:spPr>
      </p:pic>
      <p:pic>
        <p:nvPicPr>
          <p:cNvPr id="453" name="Picture 452" descr=""/>
          <p:cNvPicPr/>
          <p:nvPr/>
        </p:nvPicPr>
        <p:blipFill>
          <a:blip r:embed="rId3"/>
          <a:stretch/>
        </p:blipFill>
        <p:spPr>
          <a:xfrm>
            <a:off x="365760" y="1463040"/>
            <a:ext cx="3747600" cy="3839040"/>
          </a:xfrm>
          <a:prstGeom prst="rect">
            <a:avLst/>
          </a:prstGeom>
          <a:ln>
            <a:noFill/>
          </a:ln>
        </p:spPr>
      </p:pic>
      <p:sp>
        <p:nvSpPr>
          <p:cNvPr id="454" name="CustomShape 4"/>
          <p:cNvSpPr/>
          <p:nvPr/>
        </p:nvSpPr>
        <p:spPr>
          <a:xfrm>
            <a:off x="208080" y="5212080"/>
            <a:ext cx="365616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Hoạt động thêm khách hàng mới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55" name="CustomShape 5"/>
          <p:cNvSpPr/>
          <p:nvPr/>
        </p:nvSpPr>
        <p:spPr>
          <a:xfrm>
            <a:off x="4910400" y="6035040"/>
            <a:ext cx="4296240" cy="364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Hoạt động điều khiển thiết bị và hẹn giờ</a:t>
            </a:r>
            <a:endParaRPr b="0" lang="en-US" sz="1800" spc="-1" strike="noStrike">
              <a:latin typeface="Arial"/>
            </a:endParaRPr>
          </a:p>
        </p:txBody>
      </p:sp>
    </p:spTree>
  </p:cSld>
  <p:transition spd="med">
    <p:plus/>
  </p:transition>
  <p:timing>
    <p:tnLst>
      <p:par>
        <p:cTn id="153" dur="indefinite" restart="never" nodeType="tmRoot">
          <p:childTnLst>
            <p:seq>
              <p:cTn id="154" dur="indefinite" nodeType="mainSeq">
                <p:childTnLst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nodeType="click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59" dur="1000"/>
                                        <p:tgtEl>
                                          <p:spTgt spid="4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0" dur="1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1" dur="10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2" nodeType="withEffect" fill="hold" presetClass="entr" presetID="47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 additive="repl">
                                        <p:cTn id="164" dur="1000"/>
                                        <p:tgtEl>
                                          <p:spTgt spid="4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repl">
                                        <p:cTn id="165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repl">
                                        <p:cTn id="166" dur="1000" fill="hold"/>
                                        <p:tgtEl>
                                          <p:spTgt spid="4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nodeType="click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71" dur="500"/>
                                        <p:tgtEl>
                                          <p:spTgt spid="4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nodeType="withEffect" fill="hold" presetClass="entr" presetID="4" presetSubtype="16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box(in)" transition="in">
                                      <p:cBhvr additive="repl">
                                        <p:cTn id="174" dur="500"/>
                                        <p:tgtEl>
                                          <p:spTgt spid="4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530</TotalTime>
  <Application>LibreOffice/6.0.7.3$Linux_X86_64 LibreOffice_project/00m0$Build-3</Application>
  <Words>845</Words>
  <Paragraphs>226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2017-08-14T10:40:52Z</dcterms:created>
  <dc:creator>Sua Laptop 24h</dc:creator>
  <dc:description/>
  <dc:language>en-US</dc:language>
  <cp:lastModifiedBy/>
  <dcterms:modified xsi:type="dcterms:W3CDTF">2020-12-16T11:51:34Z</dcterms:modified>
  <cp:revision>63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A4 Paper (210x297 mm)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38</vt:i4>
  </property>
</Properties>
</file>